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59" r:id="rId7"/>
    <p:sldId id="263" r:id="rId8"/>
    <p:sldId id="264" r:id="rId9"/>
    <p:sldId id="262"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0C9780-5BF2-4853-A992-D72915C554CD}" v="39" dt="2019-02-25T14:57:59.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84"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ść" userId="c5625a2cf7195247" providerId="Windows Live" clId="Web-{1CB91EC4-051B-499A-A9D4-21A0340E4551}"/>
    <pc:docChg chg="addSld delSld modSld">
      <pc:chgData name="Gość" userId="c5625a2cf7195247" providerId="Windows Live" clId="Web-{1CB91EC4-051B-499A-A9D4-21A0340E4551}" dt="2019-02-25T14:07:43.536" v="491" actId="1076"/>
      <pc:docMkLst>
        <pc:docMk/>
      </pc:docMkLst>
      <pc:sldChg chg="modSp">
        <pc:chgData name="Gość" userId="c5625a2cf7195247" providerId="Windows Live" clId="Web-{1CB91EC4-051B-499A-A9D4-21A0340E4551}" dt="2019-02-25T13:52:32.076" v="39" actId="20577"/>
        <pc:sldMkLst>
          <pc:docMk/>
          <pc:sldMk cId="4141345911" sldId="256"/>
        </pc:sldMkLst>
        <pc:spChg chg="mod">
          <ac:chgData name="Gość" userId="c5625a2cf7195247" providerId="Windows Live" clId="Web-{1CB91EC4-051B-499A-A9D4-21A0340E4551}" dt="2019-02-25T13:50:46.575" v="18" actId="20577"/>
          <ac:spMkLst>
            <pc:docMk/>
            <pc:sldMk cId="4141345911" sldId="256"/>
            <ac:spMk id="2" creationId="{00000000-0000-0000-0000-000000000000}"/>
          </ac:spMkLst>
        </pc:spChg>
        <pc:spChg chg="mod">
          <ac:chgData name="Gość" userId="c5625a2cf7195247" providerId="Windows Live" clId="Web-{1CB91EC4-051B-499A-A9D4-21A0340E4551}" dt="2019-02-25T13:52:32.076" v="39" actId="20577"/>
          <ac:spMkLst>
            <pc:docMk/>
            <pc:sldMk cId="4141345911" sldId="256"/>
            <ac:spMk id="3" creationId="{00000000-0000-0000-0000-000000000000}"/>
          </ac:spMkLst>
        </pc:spChg>
      </pc:sldChg>
      <pc:sldChg chg="new del">
        <pc:chgData name="Gość" userId="c5625a2cf7195247" providerId="Windows Live" clId="Web-{1CB91EC4-051B-499A-A9D4-21A0340E4551}" dt="2019-02-25T13:52:50.639" v="41"/>
        <pc:sldMkLst>
          <pc:docMk/>
          <pc:sldMk cId="440474816" sldId="257"/>
        </pc:sldMkLst>
      </pc:sldChg>
      <pc:sldChg chg="addSp modSp new mod modClrScheme chgLayout">
        <pc:chgData name="Gość" userId="c5625a2cf7195247" providerId="Windows Live" clId="Web-{1CB91EC4-051B-499A-A9D4-21A0340E4551}" dt="2019-02-25T14:07:43.536" v="491" actId="1076"/>
        <pc:sldMkLst>
          <pc:docMk/>
          <pc:sldMk cId="1342513756" sldId="257"/>
        </pc:sldMkLst>
        <pc:spChg chg="mod ord">
          <ac:chgData name="Gość" userId="c5625a2cf7195247" providerId="Windows Live" clId="Web-{1CB91EC4-051B-499A-A9D4-21A0340E4551}" dt="2019-02-25T14:07:18.317" v="486" actId="20577"/>
          <ac:spMkLst>
            <pc:docMk/>
            <pc:sldMk cId="1342513756" sldId="257"/>
            <ac:spMk id="2" creationId="{AF26684A-9A5B-4547-952F-B53087AE0714}"/>
          </ac:spMkLst>
        </pc:spChg>
        <pc:spChg chg="mod ord">
          <ac:chgData name="Gość" userId="c5625a2cf7195247" providerId="Windows Live" clId="Web-{1CB91EC4-051B-499A-A9D4-21A0340E4551}" dt="2019-02-25T14:05:42.957" v="428" actId="20577"/>
          <ac:spMkLst>
            <pc:docMk/>
            <pc:sldMk cId="1342513756" sldId="257"/>
            <ac:spMk id="3" creationId="{F878C3FF-67D4-414E-B53C-02B3F9DC2FC1}"/>
          </ac:spMkLst>
        </pc:spChg>
        <pc:spChg chg="mod ord">
          <ac:chgData name="Gość" userId="c5625a2cf7195247" providerId="Windows Live" clId="Web-{1CB91EC4-051B-499A-A9D4-21A0340E4551}" dt="2019-02-25T13:56:04.593" v="171" actId="20577"/>
          <ac:spMkLst>
            <pc:docMk/>
            <pc:sldMk cId="1342513756" sldId="257"/>
            <ac:spMk id="4" creationId="{04E5B1E2-B974-477C-A589-1558E4EC6408}"/>
          </ac:spMkLst>
        </pc:spChg>
        <pc:picChg chg="add mod">
          <ac:chgData name="Gość" userId="c5625a2cf7195247" providerId="Windows Live" clId="Web-{1CB91EC4-051B-499A-A9D4-21A0340E4551}" dt="2019-02-25T14:07:43.536" v="491" actId="1076"/>
          <ac:picMkLst>
            <pc:docMk/>
            <pc:sldMk cId="1342513756" sldId="257"/>
            <ac:picMk id="5" creationId="{674AB4E3-4AC0-498F-A645-BF6EC84B9183}"/>
          </ac:picMkLst>
        </pc:picChg>
      </pc:sldChg>
    </pc:docChg>
  </pc:docChgLst>
  <pc:docChgLst>
    <pc:chgData name="Gość" userId="c5625a2cf7195247" providerId="Windows Live" clId="Web-{D60C9780-5BF2-4853-A992-D72915C554CD}"/>
    <pc:docChg chg="addSld modSld">
      <pc:chgData name="Gość" userId="c5625a2cf7195247" providerId="Windows Live" clId="Web-{D60C9780-5BF2-4853-A992-D72915C554CD}" dt="2019-02-25T16:41:28.606" v="802" actId="20577"/>
      <pc:docMkLst>
        <pc:docMk/>
      </pc:docMkLst>
      <pc:sldChg chg="modTransition">
        <pc:chgData name="Gość" userId="c5625a2cf7195247" providerId="Windows Live" clId="Web-{D60C9780-5BF2-4853-A992-D72915C554CD}" dt="2019-02-25T16:27:32.589" v="552"/>
        <pc:sldMkLst>
          <pc:docMk/>
          <pc:sldMk cId="4141345911" sldId="256"/>
        </pc:sldMkLst>
      </pc:sldChg>
      <pc:sldChg chg="modTransition">
        <pc:chgData name="Gość" userId="c5625a2cf7195247" providerId="Windows Live" clId="Web-{D60C9780-5BF2-4853-A992-D72915C554CD}" dt="2019-02-25T16:27:38.636" v="554"/>
        <pc:sldMkLst>
          <pc:docMk/>
          <pc:sldMk cId="1342513756" sldId="257"/>
        </pc:sldMkLst>
      </pc:sldChg>
      <pc:sldChg chg="addSp delSp modSp new mod modTransition setBg setClrOvrMap">
        <pc:chgData name="Gość" userId="c5625a2cf7195247" providerId="Windows Live" clId="Web-{D60C9780-5BF2-4853-A992-D72915C554CD}" dt="2019-02-25T16:27:41.012" v="555"/>
        <pc:sldMkLst>
          <pc:docMk/>
          <pc:sldMk cId="569744196" sldId="258"/>
        </pc:sldMkLst>
        <pc:spChg chg="mod ord">
          <ac:chgData name="Gość" userId="c5625a2cf7195247" providerId="Windows Live" clId="Web-{D60C9780-5BF2-4853-A992-D72915C554CD}" dt="2019-02-25T14:46:19.778" v="302" actId="20577"/>
          <ac:spMkLst>
            <pc:docMk/>
            <pc:sldMk cId="569744196" sldId="258"/>
            <ac:spMk id="2" creationId="{D73E8022-6107-4429-9CDA-57322B8F6E94}"/>
          </ac:spMkLst>
        </pc:spChg>
        <pc:spChg chg="del">
          <ac:chgData name="Gość" userId="c5625a2cf7195247" providerId="Windows Live" clId="Web-{D60C9780-5BF2-4853-A992-D72915C554CD}" dt="2019-02-25T14:13:28.410" v="44"/>
          <ac:spMkLst>
            <pc:docMk/>
            <pc:sldMk cId="569744196" sldId="258"/>
            <ac:spMk id="3" creationId="{94AA11BA-9DC2-455A-8C05-A20B58B25B61}"/>
          </ac:spMkLst>
        </pc:spChg>
        <pc:spChg chg="mod">
          <ac:chgData name="Gość" userId="c5625a2cf7195247" providerId="Windows Live" clId="Web-{D60C9780-5BF2-4853-A992-D72915C554CD}" dt="2019-02-25T14:24:14.477" v="98" actId="14100"/>
          <ac:spMkLst>
            <pc:docMk/>
            <pc:sldMk cId="569744196" sldId="258"/>
            <ac:spMk id="4" creationId="{FF2BC06F-F527-4B1B-829B-51F456FD0F24}"/>
          </ac:spMkLst>
        </pc:spChg>
        <pc:spChg chg="add del">
          <ac:chgData name="Gość" userId="c5625a2cf7195247" providerId="Windows Live" clId="Web-{D60C9780-5BF2-4853-A992-D72915C554CD}" dt="2019-02-25T14:13:57.285" v="49"/>
          <ac:spMkLst>
            <pc:docMk/>
            <pc:sldMk cId="569744196" sldId="258"/>
            <ac:spMk id="8" creationId="{D2B54B4E-3454-4B76-B85A-8512B77298D7}"/>
          </ac:spMkLst>
        </pc:spChg>
        <pc:spChg chg="add del">
          <ac:chgData name="Gość" userId="c5625a2cf7195247" providerId="Windows Live" clId="Web-{D60C9780-5BF2-4853-A992-D72915C554CD}" dt="2019-02-25T14:13:57.285" v="49"/>
          <ac:spMkLst>
            <pc:docMk/>
            <pc:sldMk cId="569744196" sldId="258"/>
            <ac:spMk id="14" creationId="{7EFFE965-5586-4889-A74D-3A6080D04B44}"/>
          </ac:spMkLst>
        </pc:spChg>
        <pc:spChg chg="add del">
          <ac:chgData name="Gość" userId="c5625a2cf7195247" providerId="Windows Live" clId="Web-{D60C9780-5BF2-4853-A992-D72915C554CD}" dt="2019-02-25T14:13:57.285" v="49"/>
          <ac:spMkLst>
            <pc:docMk/>
            <pc:sldMk cId="569744196" sldId="258"/>
            <ac:spMk id="16" creationId="{5BC4125D-18D9-4A65-82B6-C24FE9434FAF}"/>
          </ac:spMkLst>
        </pc:spChg>
        <pc:spChg chg="add del">
          <ac:chgData name="Gość" userId="c5625a2cf7195247" providerId="Windows Live" clId="Web-{D60C9780-5BF2-4853-A992-D72915C554CD}" dt="2019-02-25T14:13:51.191" v="47"/>
          <ac:spMkLst>
            <pc:docMk/>
            <pc:sldMk cId="569744196" sldId="258"/>
            <ac:spMk id="17" creationId="{CC7827FB-B370-4007-83D5-E83AD3D2C1B2}"/>
          </ac:spMkLst>
        </pc:spChg>
        <pc:spChg chg="add del">
          <ac:chgData name="Gość" userId="c5625a2cf7195247" providerId="Windows Live" clId="Web-{D60C9780-5BF2-4853-A992-D72915C554CD}" dt="2019-02-25T14:13:57.285" v="49"/>
          <ac:spMkLst>
            <pc:docMk/>
            <pc:sldMk cId="569744196" sldId="258"/>
            <ac:spMk id="18" creationId="{A86DE327-0F45-4F54-BB6C-68A093CE55CC}"/>
          </ac:spMkLst>
        </pc:spChg>
        <pc:spChg chg="add del">
          <ac:chgData name="Gość" userId="c5625a2cf7195247" providerId="Windows Live" clId="Web-{D60C9780-5BF2-4853-A992-D72915C554CD}" dt="2019-02-25T14:13:51.191" v="47"/>
          <ac:spMkLst>
            <pc:docMk/>
            <pc:sldMk cId="569744196" sldId="258"/>
            <ac:spMk id="19" creationId="{51E038FF-4E72-4714-B9E9-B0AC148C72FA}"/>
          </ac:spMkLst>
        </pc:spChg>
        <pc:spChg chg="add del">
          <ac:chgData name="Gość" userId="c5625a2cf7195247" providerId="Windows Live" clId="Web-{D60C9780-5BF2-4853-A992-D72915C554CD}" dt="2019-02-25T14:13:57.285" v="49"/>
          <ac:spMkLst>
            <pc:docMk/>
            <pc:sldMk cId="569744196" sldId="258"/>
            <ac:spMk id="20" creationId="{795857C2-E6E7-405A-B5A3-4DE3B50A7BCF}"/>
          </ac:spMkLst>
        </pc:spChg>
        <pc:spChg chg="add del">
          <ac:chgData name="Gość" userId="c5625a2cf7195247" providerId="Windows Live" clId="Web-{D60C9780-5BF2-4853-A992-D72915C554CD}" dt="2019-02-25T14:13:57.285" v="49"/>
          <ac:spMkLst>
            <pc:docMk/>
            <pc:sldMk cId="569744196" sldId="258"/>
            <ac:spMk id="22" creationId="{CBF37E64-678E-4AAC-82EB-281D0E37B3D4}"/>
          </ac:spMkLst>
        </pc:spChg>
        <pc:spChg chg="add del">
          <ac:chgData name="Gość" userId="c5625a2cf7195247" providerId="Windows Live" clId="Web-{D60C9780-5BF2-4853-A992-D72915C554CD}" dt="2019-02-25T14:14:23.442" v="51"/>
          <ac:spMkLst>
            <pc:docMk/>
            <pc:sldMk cId="569744196" sldId="258"/>
            <ac:spMk id="23" creationId="{CC7827FB-B370-4007-83D5-E83AD3D2C1B2}"/>
          </ac:spMkLst>
        </pc:spChg>
        <pc:spChg chg="add del">
          <ac:chgData name="Gość" userId="c5625a2cf7195247" providerId="Windows Live" clId="Web-{D60C9780-5BF2-4853-A992-D72915C554CD}" dt="2019-02-25T14:13:57.285" v="49"/>
          <ac:spMkLst>
            <pc:docMk/>
            <pc:sldMk cId="569744196" sldId="258"/>
            <ac:spMk id="24" creationId="{3F315017-1C57-42D9-9FFB-A9CFD97F9573}"/>
          </ac:spMkLst>
        </pc:spChg>
        <pc:spChg chg="add del">
          <ac:chgData name="Gość" userId="c5625a2cf7195247" providerId="Windows Live" clId="Web-{D60C9780-5BF2-4853-A992-D72915C554CD}" dt="2019-02-25T14:14:23.442" v="51"/>
          <ac:spMkLst>
            <pc:docMk/>
            <pc:sldMk cId="569744196" sldId="258"/>
            <ac:spMk id="25" creationId="{51E038FF-4E72-4714-B9E9-B0AC148C72FA}"/>
          </ac:spMkLst>
        </pc:spChg>
        <pc:spChg chg="add">
          <ac:chgData name="Gość" userId="c5625a2cf7195247" providerId="Windows Live" clId="Web-{D60C9780-5BF2-4853-A992-D72915C554CD}" dt="2019-02-25T14:14:24.582" v="52"/>
          <ac:spMkLst>
            <pc:docMk/>
            <pc:sldMk cId="569744196" sldId="258"/>
            <ac:spMk id="28" creationId="{40EBDF3C-61A6-450C-8532-9276D9A1EB04}"/>
          </ac:spMkLst>
        </pc:spChg>
        <pc:grpChg chg="add del">
          <ac:chgData name="Gość" userId="c5625a2cf7195247" providerId="Windows Live" clId="Web-{D60C9780-5BF2-4853-A992-D72915C554CD}" dt="2019-02-25T14:14:23.442" v="51"/>
          <ac:grpSpMkLst>
            <pc:docMk/>
            <pc:sldMk cId="569744196" sldId="258"/>
            <ac:grpSpMk id="11" creationId="{E389415A-F11F-49E4-B0C5-CF7FF9CE8E07}"/>
          </ac:grpSpMkLst>
        </pc:grpChg>
        <pc:grpChg chg="add del">
          <ac:chgData name="Gość" userId="c5625a2cf7195247" providerId="Windows Live" clId="Web-{D60C9780-5BF2-4853-A992-D72915C554CD}" dt="2019-02-25T14:13:51.191" v="47"/>
          <ac:grpSpMkLst>
            <pc:docMk/>
            <pc:sldMk cId="569744196" sldId="258"/>
            <ac:grpSpMk id="12" creationId="{E389415A-F11F-49E4-B0C5-CF7FF9CE8E07}"/>
          </ac:grpSpMkLst>
        </pc:grpChg>
        <pc:grpChg chg="add">
          <ac:chgData name="Gość" userId="c5625a2cf7195247" providerId="Windows Live" clId="Web-{D60C9780-5BF2-4853-A992-D72915C554CD}" dt="2019-02-25T14:14:24.582" v="52"/>
          <ac:grpSpMkLst>
            <pc:docMk/>
            <pc:sldMk cId="569744196" sldId="258"/>
            <ac:grpSpMk id="26" creationId="{47FFD68E-AD03-4180-8BBB-B3E7DE0D1C23}"/>
          </ac:grpSpMkLst>
        </pc:grpChg>
        <pc:picChg chg="add mod ord">
          <ac:chgData name="Gość" userId="c5625a2cf7195247" providerId="Windows Live" clId="Web-{D60C9780-5BF2-4853-A992-D72915C554CD}" dt="2019-02-25T14:14:24.582" v="52"/>
          <ac:picMkLst>
            <pc:docMk/>
            <pc:sldMk cId="569744196" sldId="258"/>
            <ac:picMk id="5" creationId="{DD1EAB6C-85A3-4BD2-894D-04BD92B4D5ED}"/>
          </ac:picMkLst>
        </pc:picChg>
        <pc:picChg chg="add del">
          <ac:chgData name="Gość" userId="c5625a2cf7195247" providerId="Windows Live" clId="Web-{D60C9780-5BF2-4853-A992-D72915C554CD}" dt="2019-02-25T14:13:57.285" v="49"/>
          <ac:picMkLst>
            <pc:docMk/>
            <pc:sldMk cId="569744196" sldId="258"/>
            <ac:picMk id="7" creationId="{4C886762-16F0-4868-B83A-26174621418A}"/>
          </ac:picMkLst>
        </pc:picChg>
        <pc:picChg chg="add del">
          <ac:chgData name="Gość" userId="c5625a2cf7195247" providerId="Windows Live" clId="Web-{D60C9780-5BF2-4853-A992-D72915C554CD}" dt="2019-02-25T14:14:23.442" v="51"/>
          <ac:picMkLst>
            <pc:docMk/>
            <pc:sldMk cId="569744196" sldId="258"/>
            <ac:picMk id="9" creationId="{53CD781F-F935-4310-9C70-32C9B03A159F}"/>
          </ac:picMkLst>
        </pc:picChg>
        <pc:picChg chg="add del">
          <ac:chgData name="Gość" userId="c5625a2cf7195247" providerId="Windows Live" clId="Web-{D60C9780-5BF2-4853-A992-D72915C554CD}" dt="2019-02-25T14:13:51.191" v="47"/>
          <ac:picMkLst>
            <pc:docMk/>
            <pc:sldMk cId="569744196" sldId="258"/>
            <ac:picMk id="10" creationId="{53CD781F-F935-4310-9C70-32C9B03A159F}"/>
          </ac:picMkLst>
        </pc:picChg>
        <pc:picChg chg="add">
          <ac:chgData name="Gość" userId="c5625a2cf7195247" providerId="Windows Live" clId="Web-{D60C9780-5BF2-4853-A992-D72915C554CD}" dt="2019-02-25T14:14:24.582" v="52"/>
          <ac:picMkLst>
            <pc:docMk/>
            <pc:sldMk cId="569744196" sldId="258"/>
            <ac:picMk id="21" creationId="{82679E24-B442-48DA-91F5-D20C35276B4A}"/>
          </ac:picMkLst>
        </pc:picChg>
      </pc:sldChg>
      <pc:sldChg chg="addSp delSp modSp new mod modTransition setBg setClrOvrMap">
        <pc:chgData name="Gość" userId="c5625a2cf7195247" providerId="Windows Live" clId="Web-{D60C9780-5BF2-4853-A992-D72915C554CD}" dt="2019-02-25T16:28:01.949" v="559"/>
        <pc:sldMkLst>
          <pc:docMk/>
          <pc:sldMk cId="605856506" sldId="259"/>
        </pc:sldMkLst>
        <pc:spChg chg="mod ord">
          <ac:chgData name="Gość" userId="c5625a2cf7195247" providerId="Windows Live" clId="Web-{D60C9780-5BF2-4853-A992-D72915C554CD}" dt="2019-02-25T14:29:02.933" v="117"/>
          <ac:spMkLst>
            <pc:docMk/>
            <pc:sldMk cId="605856506" sldId="259"/>
            <ac:spMk id="2" creationId="{0CA531F9-180A-41DB-A160-8AF8639226B9}"/>
          </ac:spMkLst>
        </pc:spChg>
        <pc:spChg chg="del">
          <ac:chgData name="Gość" userId="c5625a2cf7195247" providerId="Windows Live" clId="Web-{D60C9780-5BF2-4853-A992-D72915C554CD}" dt="2019-02-25T14:27:44.292" v="104"/>
          <ac:spMkLst>
            <pc:docMk/>
            <pc:sldMk cId="605856506" sldId="259"/>
            <ac:spMk id="3" creationId="{BEB32913-C4E2-4A03-83AE-59F8E2081B6C}"/>
          </ac:spMkLst>
        </pc:spChg>
        <pc:spChg chg="mod">
          <ac:chgData name="Gość" userId="c5625a2cf7195247" providerId="Windows Live" clId="Web-{D60C9780-5BF2-4853-A992-D72915C554CD}" dt="2019-02-25T14:32:38.544" v="120" actId="20577"/>
          <ac:spMkLst>
            <pc:docMk/>
            <pc:sldMk cId="605856506" sldId="259"/>
            <ac:spMk id="4" creationId="{02B08B3F-5EB5-4426-9F0A-4754A5A14D83}"/>
          </ac:spMkLst>
        </pc:spChg>
        <pc:spChg chg="add del">
          <ac:chgData name="Gość" userId="c5625a2cf7195247" providerId="Windows Live" clId="Web-{D60C9780-5BF2-4853-A992-D72915C554CD}" dt="2019-02-25T14:28:04.979" v="108"/>
          <ac:spMkLst>
            <pc:docMk/>
            <pc:sldMk cId="605856506" sldId="259"/>
            <ac:spMk id="12" creationId="{D2B54B4E-3454-4B76-B85A-8512B77298D7}"/>
          </ac:spMkLst>
        </pc:spChg>
        <pc:spChg chg="add del">
          <ac:chgData name="Gość" userId="c5625a2cf7195247" providerId="Windows Live" clId="Web-{D60C9780-5BF2-4853-A992-D72915C554CD}" dt="2019-02-25T14:28:04.979" v="108"/>
          <ac:spMkLst>
            <pc:docMk/>
            <pc:sldMk cId="605856506" sldId="259"/>
            <ac:spMk id="14" creationId="{7EFFE965-5586-4889-A74D-3A6080D04B44}"/>
          </ac:spMkLst>
        </pc:spChg>
        <pc:spChg chg="add">
          <ac:chgData name="Gość" userId="c5625a2cf7195247" providerId="Windows Live" clId="Web-{D60C9780-5BF2-4853-A992-D72915C554CD}" dt="2019-02-25T14:29:02.933" v="117"/>
          <ac:spMkLst>
            <pc:docMk/>
            <pc:sldMk cId="605856506" sldId="259"/>
            <ac:spMk id="15" creationId="{D2B54B4E-3454-4B76-B85A-8512B77298D7}"/>
          </ac:spMkLst>
        </pc:spChg>
        <pc:spChg chg="add del">
          <ac:chgData name="Gość" userId="c5625a2cf7195247" providerId="Windows Live" clId="Web-{D60C9780-5BF2-4853-A992-D72915C554CD}" dt="2019-02-25T14:28:04.979" v="108"/>
          <ac:spMkLst>
            <pc:docMk/>
            <pc:sldMk cId="605856506" sldId="259"/>
            <ac:spMk id="16" creationId="{5BC4125D-18D9-4A65-82B6-C24FE9434FAF}"/>
          </ac:spMkLst>
        </pc:spChg>
        <pc:spChg chg="add del">
          <ac:chgData name="Gość" userId="c5625a2cf7195247" providerId="Windows Live" clId="Web-{D60C9780-5BF2-4853-A992-D72915C554CD}" dt="2019-02-25T14:28:28.276" v="110"/>
          <ac:spMkLst>
            <pc:docMk/>
            <pc:sldMk cId="605856506" sldId="259"/>
            <ac:spMk id="17" creationId="{CC146B38-3E4E-4A67-91CF-55DBCC51B487}"/>
          </ac:spMkLst>
        </pc:spChg>
        <pc:spChg chg="add del">
          <ac:chgData name="Gość" userId="c5625a2cf7195247" providerId="Windows Live" clId="Web-{D60C9780-5BF2-4853-A992-D72915C554CD}" dt="2019-02-25T14:28:04.979" v="108"/>
          <ac:spMkLst>
            <pc:docMk/>
            <pc:sldMk cId="605856506" sldId="259"/>
            <ac:spMk id="18" creationId="{A86DE327-0F45-4F54-BB6C-68A093CE55CC}"/>
          </ac:spMkLst>
        </pc:spChg>
        <pc:spChg chg="add del">
          <ac:chgData name="Gość" userId="c5625a2cf7195247" providerId="Windows Live" clId="Web-{D60C9780-5BF2-4853-A992-D72915C554CD}" dt="2019-02-25T14:28:34.261" v="112"/>
          <ac:spMkLst>
            <pc:docMk/>
            <pc:sldMk cId="605856506" sldId="259"/>
            <ac:spMk id="19" creationId="{66DFDEE3-F2F4-48C9-8222-CA273412CD3F}"/>
          </ac:spMkLst>
        </pc:spChg>
        <pc:spChg chg="add del">
          <ac:chgData name="Gość" userId="c5625a2cf7195247" providerId="Windows Live" clId="Web-{D60C9780-5BF2-4853-A992-D72915C554CD}" dt="2019-02-25T14:28:04.979" v="108"/>
          <ac:spMkLst>
            <pc:docMk/>
            <pc:sldMk cId="605856506" sldId="259"/>
            <ac:spMk id="20" creationId="{795857C2-E6E7-405A-B5A3-4DE3B50A7BCF}"/>
          </ac:spMkLst>
        </pc:spChg>
        <pc:spChg chg="add del">
          <ac:chgData name="Gość" userId="c5625a2cf7195247" providerId="Windows Live" clId="Web-{D60C9780-5BF2-4853-A992-D72915C554CD}" dt="2019-02-25T14:28:34.261" v="112"/>
          <ac:spMkLst>
            <pc:docMk/>
            <pc:sldMk cId="605856506" sldId="259"/>
            <ac:spMk id="21" creationId="{95A09B00-70D2-4998-8FA5-3A8ED576D9BB}"/>
          </ac:spMkLst>
        </pc:spChg>
        <pc:spChg chg="add del">
          <ac:chgData name="Gość" userId="c5625a2cf7195247" providerId="Windows Live" clId="Web-{D60C9780-5BF2-4853-A992-D72915C554CD}" dt="2019-02-25T14:28:04.979" v="108"/>
          <ac:spMkLst>
            <pc:docMk/>
            <pc:sldMk cId="605856506" sldId="259"/>
            <ac:spMk id="22" creationId="{CBF37E64-678E-4AAC-82EB-281D0E37B3D4}"/>
          </ac:spMkLst>
        </pc:spChg>
        <pc:spChg chg="add del">
          <ac:chgData name="Gość" userId="c5625a2cf7195247" providerId="Windows Live" clId="Web-{D60C9780-5BF2-4853-A992-D72915C554CD}" dt="2019-02-25T14:28:34.261" v="112"/>
          <ac:spMkLst>
            <pc:docMk/>
            <pc:sldMk cId="605856506" sldId="259"/>
            <ac:spMk id="23" creationId="{4B5FB9F9-CCF5-4072-83C3-3B45E1409F7B}"/>
          </ac:spMkLst>
        </pc:spChg>
        <pc:spChg chg="add del">
          <ac:chgData name="Gość" userId="c5625a2cf7195247" providerId="Windows Live" clId="Web-{D60C9780-5BF2-4853-A992-D72915C554CD}" dt="2019-02-25T14:28:04.979" v="108"/>
          <ac:spMkLst>
            <pc:docMk/>
            <pc:sldMk cId="605856506" sldId="259"/>
            <ac:spMk id="24" creationId="{3F315017-1C57-42D9-9FFB-A9CFD97F9573}"/>
          </ac:spMkLst>
        </pc:spChg>
        <pc:spChg chg="add del">
          <ac:chgData name="Gość" userId="c5625a2cf7195247" providerId="Windows Live" clId="Web-{D60C9780-5BF2-4853-A992-D72915C554CD}" dt="2019-02-25T14:28:42.605" v="114"/>
          <ac:spMkLst>
            <pc:docMk/>
            <pc:sldMk cId="605856506" sldId="259"/>
            <ac:spMk id="29" creationId="{CC146B38-3E4E-4A67-91CF-55DBCC51B487}"/>
          </ac:spMkLst>
        </pc:spChg>
        <pc:spChg chg="add">
          <ac:chgData name="Gość" userId="c5625a2cf7195247" providerId="Windows Live" clId="Web-{D60C9780-5BF2-4853-A992-D72915C554CD}" dt="2019-02-25T14:29:02.933" v="117"/>
          <ac:spMkLst>
            <pc:docMk/>
            <pc:sldMk cId="605856506" sldId="259"/>
            <ac:spMk id="31" creationId="{7EFFE965-5586-4889-A74D-3A6080D04B44}"/>
          </ac:spMkLst>
        </pc:spChg>
        <pc:spChg chg="add del">
          <ac:chgData name="Gość" userId="c5625a2cf7195247" providerId="Windows Live" clId="Web-{D60C9780-5BF2-4853-A992-D72915C554CD}" dt="2019-02-25T14:29:02.120" v="116"/>
          <ac:spMkLst>
            <pc:docMk/>
            <pc:sldMk cId="605856506" sldId="259"/>
            <ac:spMk id="33" creationId="{C04E869F-EBC2-416E-8FB7-4F6A45F66D46}"/>
          </ac:spMkLst>
        </pc:spChg>
        <pc:spChg chg="add del">
          <ac:chgData name="Gość" userId="c5625a2cf7195247" providerId="Windows Live" clId="Web-{D60C9780-5BF2-4853-A992-D72915C554CD}" dt="2019-02-25T14:29:02.120" v="116"/>
          <ac:spMkLst>
            <pc:docMk/>
            <pc:sldMk cId="605856506" sldId="259"/>
            <ac:spMk id="34" creationId="{7D1C9B27-27B9-4E9E-82C8-6F9B7D12B856}"/>
          </ac:spMkLst>
        </pc:spChg>
        <pc:spChg chg="add del">
          <ac:chgData name="Gość" userId="c5625a2cf7195247" providerId="Windows Live" clId="Web-{D60C9780-5BF2-4853-A992-D72915C554CD}" dt="2019-02-25T14:29:02.120" v="116"/>
          <ac:spMkLst>
            <pc:docMk/>
            <pc:sldMk cId="605856506" sldId="259"/>
            <ac:spMk id="35" creationId="{7E9AE32D-417D-4951-BD6D-383A7A5E60EC}"/>
          </ac:spMkLst>
        </pc:spChg>
        <pc:spChg chg="add">
          <ac:chgData name="Gość" userId="c5625a2cf7195247" providerId="Windows Live" clId="Web-{D60C9780-5BF2-4853-A992-D72915C554CD}" dt="2019-02-25T14:29:02.933" v="117"/>
          <ac:spMkLst>
            <pc:docMk/>
            <pc:sldMk cId="605856506" sldId="259"/>
            <ac:spMk id="36" creationId="{5BC4125D-18D9-4A65-82B6-C24FE9434FAF}"/>
          </ac:spMkLst>
        </pc:spChg>
        <pc:spChg chg="add">
          <ac:chgData name="Gość" userId="c5625a2cf7195247" providerId="Windows Live" clId="Web-{D60C9780-5BF2-4853-A992-D72915C554CD}" dt="2019-02-25T14:29:02.933" v="117"/>
          <ac:spMkLst>
            <pc:docMk/>
            <pc:sldMk cId="605856506" sldId="259"/>
            <ac:spMk id="37" creationId="{A86DE327-0F45-4F54-BB6C-68A093CE55CC}"/>
          </ac:spMkLst>
        </pc:spChg>
        <pc:spChg chg="add">
          <ac:chgData name="Gość" userId="c5625a2cf7195247" providerId="Windows Live" clId="Web-{D60C9780-5BF2-4853-A992-D72915C554CD}" dt="2019-02-25T14:29:02.933" v="117"/>
          <ac:spMkLst>
            <pc:docMk/>
            <pc:sldMk cId="605856506" sldId="259"/>
            <ac:spMk id="38" creationId="{795857C2-E6E7-405A-B5A3-4DE3B50A7BCF}"/>
          </ac:spMkLst>
        </pc:spChg>
        <pc:spChg chg="add">
          <ac:chgData name="Gość" userId="c5625a2cf7195247" providerId="Windows Live" clId="Web-{D60C9780-5BF2-4853-A992-D72915C554CD}" dt="2019-02-25T14:29:02.933" v="117"/>
          <ac:spMkLst>
            <pc:docMk/>
            <pc:sldMk cId="605856506" sldId="259"/>
            <ac:spMk id="39" creationId="{CBF37E64-678E-4AAC-82EB-281D0E37B3D4}"/>
          </ac:spMkLst>
        </pc:spChg>
        <pc:spChg chg="add">
          <ac:chgData name="Gość" userId="c5625a2cf7195247" providerId="Windows Live" clId="Web-{D60C9780-5BF2-4853-A992-D72915C554CD}" dt="2019-02-25T14:29:02.933" v="117"/>
          <ac:spMkLst>
            <pc:docMk/>
            <pc:sldMk cId="605856506" sldId="259"/>
            <ac:spMk id="40" creationId="{3F315017-1C57-42D9-9FFB-A9CFD97F9573}"/>
          </ac:spMkLst>
        </pc:spChg>
        <pc:grpChg chg="add del">
          <ac:chgData name="Gość" userId="c5625a2cf7195247" providerId="Windows Live" clId="Web-{D60C9780-5BF2-4853-A992-D72915C554CD}" dt="2019-02-25T14:28:28.276" v="110"/>
          <ac:grpSpMkLst>
            <pc:docMk/>
            <pc:sldMk cId="605856506" sldId="259"/>
            <ac:grpSpMk id="8" creationId="{E389415A-F11F-49E4-B0C5-CF7FF9CE8E07}"/>
          </ac:grpSpMkLst>
        </pc:grpChg>
        <pc:grpChg chg="add del">
          <ac:chgData name="Gość" userId="c5625a2cf7195247" providerId="Windows Live" clId="Web-{D60C9780-5BF2-4853-A992-D72915C554CD}" dt="2019-02-25T14:28:34.261" v="112"/>
          <ac:grpSpMkLst>
            <pc:docMk/>
            <pc:sldMk cId="605856506" sldId="259"/>
            <ac:grpSpMk id="11" creationId="{E389415A-F11F-49E4-B0C5-CF7FF9CE8E07}"/>
          </ac:grpSpMkLst>
        </pc:grpChg>
        <pc:grpChg chg="add del">
          <ac:chgData name="Gość" userId="c5625a2cf7195247" providerId="Windows Live" clId="Web-{D60C9780-5BF2-4853-A992-D72915C554CD}" dt="2019-02-25T14:28:42.605" v="114"/>
          <ac:grpSpMkLst>
            <pc:docMk/>
            <pc:sldMk cId="605856506" sldId="259"/>
            <ac:grpSpMk id="27" creationId="{E389415A-F11F-49E4-B0C5-CF7FF9CE8E07}"/>
          </ac:grpSpMkLst>
        </pc:grpChg>
        <pc:grpChg chg="add del">
          <ac:chgData name="Gość" userId="c5625a2cf7195247" providerId="Windows Live" clId="Web-{D60C9780-5BF2-4853-A992-D72915C554CD}" dt="2019-02-25T14:29:02.120" v="116"/>
          <ac:grpSpMkLst>
            <pc:docMk/>
            <pc:sldMk cId="605856506" sldId="259"/>
            <ac:grpSpMk id="30" creationId="{E389415A-F11F-49E4-B0C5-CF7FF9CE8E07}"/>
          </ac:grpSpMkLst>
        </pc:grpChg>
        <pc:picChg chg="add mod ord">
          <ac:chgData name="Gość" userId="c5625a2cf7195247" providerId="Windows Live" clId="Web-{D60C9780-5BF2-4853-A992-D72915C554CD}" dt="2019-02-25T14:29:02.933" v="117"/>
          <ac:picMkLst>
            <pc:docMk/>
            <pc:sldMk cId="605856506" sldId="259"/>
            <ac:picMk id="5" creationId="{D06AFE2F-E3EB-48D4-A2F7-D4E787D47376}"/>
          </ac:picMkLst>
        </pc:picChg>
        <pc:picChg chg="add del">
          <ac:chgData name="Gość" userId="c5625a2cf7195247" providerId="Windows Live" clId="Web-{D60C9780-5BF2-4853-A992-D72915C554CD}" dt="2019-02-25T14:28:28.276" v="110"/>
          <ac:picMkLst>
            <pc:docMk/>
            <pc:sldMk cId="605856506" sldId="259"/>
            <ac:picMk id="7" creationId="{53CD781F-F935-4310-9C70-32C9B03A159F}"/>
          </ac:picMkLst>
        </pc:picChg>
        <pc:picChg chg="add del">
          <ac:chgData name="Gość" userId="c5625a2cf7195247" providerId="Windows Live" clId="Web-{D60C9780-5BF2-4853-A992-D72915C554CD}" dt="2019-02-25T14:28:34.261" v="112"/>
          <ac:picMkLst>
            <pc:docMk/>
            <pc:sldMk cId="605856506" sldId="259"/>
            <ac:picMk id="9" creationId="{53CD781F-F935-4310-9C70-32C9B03A159F}"/>
          </ac:picMkLst>
        </pc:picChg>
        <pc:picChg chg="add del">
          <ac:chgData name="Gość" userId="c5625a2cf7195247" providerId="Windows Live" clId="Web-{D60C9780-5BF2-4853-A992-D72915C554CD}" dt="2019-02-25T14:28:04.979" v="108"/>
          <ac:picMkLst>
            <pc:docMk/>
            <pc:sldMk cId="605856506" sldId="259"/>
            <ac:picMk id="10" creationId="{4C886762-16F0-4868-B83A-26174621418A}"/>
          </ac:picMkLst>
        </pc:picChg>
        <pc:picChg chg="add">
          <ac:chgData name="Gość" userId="c5625a2cf7195247" providerId="Windows Live" clId="Web-{D60C9780-5BF2-4853-A992-D72915C554CD}" dt="2019-02-25T14:29:02.933" v="117"/>
          <ac:picMkLst>
            <pc:docMk/>
            <pc:sldMk cId="605856506" sldId="259"/>
            <ac:picMk id="13" creationId="{4C886762-16F0-4868-B83A-26174621418A}"/>
          </ac:picMkLst>
        </pc:picChg>
        <pc:picChg chg="add del">
          <ac:chgData name="Gość" userId="c5625a2cf7195247" providerId="Windows Live" clId="Web-{D60C9780-5BF2-4853-A992-D72915C554CD}" dt="2019-02-25T14:28:42.605" v="114"/>
          <ac:picMkLst>
            <pc:docMk/>
            <pc:sldMk cId="605856506" sldId="259"/>
            <ac:picMk id="25" creationId="{53CD781F-F935-4310-9C70-32C9B03A159F}"/>
          </ac:picMkLst>
        </pc:picChg>
        <pc:picChg chg="add del">
          <ac:chgData name="Gość" userId="c5625a2cf7195247" providerId="Windows Live" clId="Web-{D60C9780-5BF2-4853-A992-D72915C554CD}" dt="2019-02-25T14:28:34.261" v="112"/>
          <ac:picMkLst>
            <pc:docMk/>
            <pc:sldMk cId="605856506" sldId="259"/>
            <ac:picMk id="26" creationId="{1D7BE49D-A34B-4F25-BC8C-CE9E2B37FAA9}"/>
          </ac:picMkLst>
        </pc:picChg>
        <pc:picChg chg="add del">
          <ac:chgData name="Gość" userId="c5625a2cf7195247" providerId="Windows Live" clId="Web-{D60C9780-5BF2-4853-A992-D72915C554CD}" dt="2019-02-25T14:29:02.120" v="116"/>
          <ac:picMkLst>
            <pc:docMk/>
            <pc:sldMk cId="605856506" sldId="259"/>
            <ac:picMk id="28" creationId="{53CD781F-F935-4310-9C70-32C9B03A159F}"/>
          </ac:picMkLst>
        </pc:picChg>
        <pc:picChg chg="add del">
          <ac:chgData name="Gość" userId="c5625a2cf7195247" providerId="Windows Live" clId="Web-{D60C9780-5BF2-4853-A992-D72915C554CD}" dt="2019-02-25T14:29:02.120" v="116"/>
          <ac:picMkLst>
            <pc:docMk/>
            <pc:sldMk cId="605856506" sldId="259"/>
            <ac:picMk id="32" creationId="{1BCAD38B-5F61-4FEB-A1D1-5FC0D666D279}"/>
          </ac:picMkLst>
        </pc:picChg>
      </pc:sldChg>
      <pc:sldChg chg="addSp delSp modSp new modTransition">
        <pc:chgData name="Gość" userId="c5625a2cf7195247" providerId="Windows Live" clId="Web-{D60C9780-5BF2-4853-A992-D72915C554CD}" dt="2019-02-25T16:27:43.339" v="556"/>
        <pc:sldMkLst>
          <pc:docMk/>
          <pc:sldMk cId="4035002243" sldId="260"/>
        </pc:sldMkLst>
        <pc:spChg chg="mod">
          <ac:chgData name="Gość" userId="c5625a2cf7195247" providerId="Windows Live" clId="Web-{D60C9780-5BF2-4853-A992-D72915C554CD}" dt="2019-02-25T14:47:42.294" v="313" actId="20577"/>
          <ac:spMkLst>
            <pc:docMk/>
            <pc:sldMk cId="4035002243" sldId="260"/>
            <ac:spMk id="2" creationId="{1E4DB580-E67C-4B65-B4EA-2AAAF25CF727}"/>
          </ac:spMkLst>
        </pc:spChg>
        <pc:spChg chg="del">
          <ac:chgData name="Gość" userId="c5625a2cf7195247" providerId="Windows Live" clId="Web-{D60C9780-5BF2-4853-A992-D72915C554CD}" dt="2019-02-25T14:47:47.028" v="315"/>
          <ac:spMkLst>
            <pc:docMk/>
            <pc:sldMk cId="4035002243" sldId="260"/>
            <ac:spMk id="3" creationId="{AA9FD45B-D754-466F-A6B9-941C5CEF2407}"/>
          </ac:spMkLst>
        </pc:spChg>
        <pc:spChg chg="add mod">
          <ac:chgData name="Gość" userId="c5625a2cf7195247" providerId="Windows Live" clId="Web-{D60C9780-5BF2-4853-A992-D72915C554CD}" dt="2019-02-25T14:53:04.577" v="336" actId="20577"/>
          <ac:spMkLst>
            <pc:docMk/>
            <pc:sldMk cId="4035002243" sldId="260"/>
            <ac:spMk id="10" creationId="{DF303629-CD2A-4120-87FE-1AFEC087D3A9}"/>
          </ac:spMkLst>
        </pc:spChg>
        <pc:picChg chg="add del mod ord">
          <ac:chgData name="Gość" userId="c5625a2cf7195247" providerId="Windows Live" clId="Web-{D60C9780-5BF2-4853-A992-D72915C554CD}" dt="2019-02-25T14:48:04.638" v="319"/>
          <ac:picMkLst>
            <pc:docMk/>
            <pc:sldMk cId="4035002243" sldId="260"/>
            <ac:picMk id="5" creationId="{2339EC91-C0C7-4770-9EF3-9495E1044520}"/>
          </ac:picMkLst>
        </pc:picChg>
        <pc:picChg chg="add mod">
          <ac:chgData name="Gość" userId="c5625a2cf7195247" providerId="Windows Live" clId="Web-{D60C9780-5BF2-4853-A992-D72915C554CD}" dt="2019-02-25T14:48:33.622" v="325" actId="1076"/>
          <ac:picMkLst>
            <pc:docMk/>
            <pc:sldMk cId="4035002243" sldId="260"/>
            <ac:picMk id="7" creationId="{C31B3EE1-FA05-482D-9EB7-FF79F4D09F57}"/>
          </ac:picMkLst>
        </pc:picChg>
      </pc:sldChg>
      <pc:sldChg chg="addSp delSp modSp new mod modTransition setBg modClrScheme setClrOvrMap chgLayout">
        <pc:chgData name="Gość" userId="c5625a2cf7195247" providerId="Windows Live" clId="Web-{D60C9780-5BF2-4853-A992-D72915C554CD}" dt="2019-02-25T16:27:54.183" v="558"/>
        <pc:sldMkLst>
          <pc:docMk/>
          <pc:sldMk cId="3287004691" sldId="261"/>
        </pc:sldMkLst>
        <pc:spChg chg="mod ord">
          <ac:chgData name="Gość" userId="c5625a2cf7195247" providerId="Windows Live" clId="Web-{D60C9780-5BF2-4853-A992-D72915C554CD}" dt="2019-02-25T16:24:04.339" v="544"/>
          <ac:spMkLst>
            <pc:docMk/>
            <pc:sldMk cId="3287004691" sldId="261"/>
            <ac:spMk id="2" creationId="{69EBD2DF-9B8F-4896-8559-1CC7D126285D}"/>
          </ac:spMkLst>
        </pc:spChg>
        <pc:spChg chg="del mod ord">
          <ac:chgData name="Gość" userId="c5625a2cf7195247" providerId="Windows Live" clId="Web-{D60C9780-5BF2-4853-A992-D72915C554CD}" dt="2019-02-25T15:29:29.817" v="385"/>
          <ac:spMkLst>
            <pc:docMk/>
            <pc:sldMk cId="3287004691" sldId="261"/>
            <ac:spMk id="3" creationId="{34EA28B7-297A-497F-BBDB-E336DD426FD2}"/>
          </ac:spMkLst>
        </pc:spChg>
        <pc:spChg chg="mod ord">
          <ac:chgData name="Gość" userId="c5625a2cf7195247" providerId="Windows Live" clId="Web-{D60C9780-5BF2-4853-A992-D72915C554CD}" dt="2019-02-25T16:24:38.776" v="549" actId="14100"/>
          <ac:spMkLst>
            <pc:docMk/>
            <pc:sldMk cId="3287004691" sldId="261"/>
            <ac:spMk id="4" creationId="{C93A89DB-DDC8-420A-99C7-F8BBD7FF18B2}"/>
          </ac:spMkLst>
        </pc:spChg>
        <pc:spChg chg="add del mod">
          <ac:chgData name="Gość" userId="c5625a2cf7195247" providerId="Windows Live" clId="Web-{D60C9780-5BF2-4853-A992-D72915C554CD}" dt="2019-02-25T16:23:48.011" v="543"/>
          <ac:spMkLst>
            <pc:docMk/>
            <pc:sldMk cId="3287004691" sldId="261"/>
            <ac:spMk id="6" creationId="{EFDF4956-C7AD-493A-AB8C-F21DB3B2B2EB}"/>
          </ac:spMkLst>
        </pc:spChg>
        <pc:spChg chg="add del">
          <ac:chgData name="Gość" userId="c5625a2cf7195247" providerId="Windows Live" clId="Web-{D60C9780-5BF2-4853-A992-D72915C554CD}" dt="2019-02-25T15:29:58.254" v="389"/>
          <ac:spMkLst>
            <pc:docMk/>
            <pc:sldMk cId="3287004691" sldId="261"/>
            <ac:spMk id="17" creationId="{40EBDF3C-61A6-450C-8532-9276D9A1EB04}"/>
          </ac:spMkLst>
        </pc:spChg>
        <pc:spChg chg="add del">
          <ac:chgData name="Gość" userId="c5625a2cf7195247" providerId="Windows Live" clId="Web-{D60C9780-5BF2-4853-A992-D72915C554CD}" dt="2019-02-25T16:24:04.339" v="544"/>
          <ac:spMkLst>
            <pc:docMk/>
            <pc:sldMk cId="3287004691" sldId="261"/>
            <ac:spMk id="19" creationId="{66DFDEE3-F2F4-48C9-8222-CA273412CD3F}"/>
          </ac:spMkLst>
        </pc:spChg>
        <pc:spChg chg="add del">
          <ac:chgData name="Gość" userId="c5625a2cf7195247" providerId="Windows Live" clId="Web-{D60C9780-5BF2-4853-A992-D72915C554CD}" dt="2019-02-25T16:24:04.339" v="544"/>
          <ac:spMkLst>
            <pc:docMk/>
            <pc:sldMk cId="3287004691" sldId="261"/>
            <ac:spMk id="21" creationId="{95A09B00-70D2-4998-8FA5-3A8ED576D9BB}"/>
          </ac:spMkLst>
        </pc:spChg>
        <pc:spChg chg="add del">
          <ac:chgData name="Gość" userId="c5625a2cf7195247" providerId="Windows Live" clId="Web-{D60C9780-5BF2-4853-A992-D72915C554CD}" dt="2019-02-25T16:24:04.339" v="544"/>
          <ac:spMkLst>
            <pc:docMk/>
            <pc:sldMk cId="3287004691" sldId="261"/>
            <ac:spMk id="23" creationId="{4B5FB9F9-CCF5-4072-83C3-3B45E1409F7B}"/>
          </ac:spMkLst>
        </pc:spChg>
        <pc:spChg chg="add">
          <ac:chgData name="Gość" userId="c5625a2cf7195247" providerId="Windows Live" clId="Web-{D60C9780-5BF2-4853-A992-D72915C554CD}" dt="2019-02-25T16:24:04.339" v="544"/>
          <ac:spMkLst>
            <pc:docMk/>
            <pc:sldMk cId="3287004691" sldId="261"/>
            <ac:spMk id="35" creationId="{CC7827FB-B370-4007-83D5-E83AD3D2C1B2}"/>
          </ac:spMkLst>
        </pc:spChg>
        <pc:spChg chg="add">
          <ac:chgData name="Gość" userId="c5625a2cf7195247" providerId="Windows Live" clId="Web-{D60C9780-5BF2-4853-A992-D72915C554CD}" dt="2019-02-25T16:24:04.339" v="544"/>
          <ac:spMkLst>
            <pc:docMk/>
            <pc:sldMk cId="3287004691" sldId="261"/>
            <ac:spMk id="37" creationId="{51E038FF-4E72-4714-B9E9-B0AC148C72FA}"/>
          </ac:spMkLst>
        </pc:spChg>
        <pc:grpChg chg="add del">
          <ac:chgData name="Gość" userId="c5625a2cf7195247" providerId="Windows Live" clId="Web-{D60C9780-5BF2-4853-A992-D72915C554CD}" dt="2019-02-25T15:29:58.254" v="389"/>
          <ac:grpSpMkLst>
            <pc:docMk/>
            <pc:sldMk cId="3287004691" sldId="261"/>
            <ac:grpSpMk id="8" creationId="{47FFD68E-AD03-4180-8BBB-B3E7DE0D1C23}"/>
          </ac:grpSpMkLst>
        </pc:grpChg>
        <pc:grpChg chg="add del">
          <ac:chgData name="Gość" userId="c5625a2cf7195247" providerId="Windows Live" clId="Web-{D60C9780-5BF2-4853-A992-D72915C554CD}" dt="2019-02-25T16:24:04.339" v="544"/>
          <ac:grpSpMkLst>
            <pc:docMk/>
            <pc:sldMk cId="3287004691" sldId="261"/>
            <ac:grpSpMk id="11" creationId="{E389415A-F11F-49E4-B0C5-CF7FF9CE8E07}"/>
          </ac:grpSpMkLst>
        </pc:grpChg>
        <pc:grpChg chg="add del">
          <ac:chgData name="Gość" userId="c5625a2cf7195247" providerId="Windows Live" clId="Web-{D60C9780-5BF2-4853-A992-D72915C554CD}" dt="2019-02-25T15:29:52.895" v="387"/>
          <ac:grpSpMkLst>
            <pc:docMk/>
            <pc:sldMk cId="3287004691" sldId="261"/>
            <ac:grpSpMk id="12" creationId="{E389415A-F11F-49E4-B0C5-CF7FF9CE8E07}"/>
          </ac:grpSpMkLst>
        </pc:grpChg>
        <pc:grpChg chg="add">
          <ac:chgData name="Gość" userId="c5625a2cf7195247" providerId="Windows Live" clId="Web-{D60C9780-5BF2-4853-A992-D72915C554CD}" dt="2019-02-25T16:24:04.339" v="544"/>
          <ac:grpSpMkLst>
            <pc:docMk/>
            <pc:sldMk cId="3287004691" sldId="261"/>
            <ac:grpSpMk id="30" creationId="{E389415A-F11F-49E4-B0C5-CF7FF9CE8E07}"/>
          </ac:grpSpMkLst>
        </pc:grpChg>
        <pc:picChg chg="add del mod ord">
          <ac:chgData name="Gość" userId="c5625a2cf7195247" providerId="Windows Live" clId="Web-{D60C9780-5BF2-4853-A992-D72915C554CD}" dt="2019-02-25T16:22:59.292" v="542"/>
          <ac:picMkLst>
            <pc:docMk/>
            <pc:sldMk cId="3287004691" sldId="261"/>
            <ac:picMk id="5" creationId="{8066AE7E-8BF8-4215-97FE-6318265EBBBE}"/>
          </ac:picMkLst>
        </pc:picChg>
        <pc:picChg chg="add del">
          <ac:chgData name="Gość" userId="c5625a2cf7195247" providerId="Windows Live" clId="Web-{D60C9780-5BF2-4853-A992-D72915C554CD}" dt="2019-02-25T15:29:58.254" v="389"/>
          <ac:picMkLst>
            <pc:docMk/>
            <pc:sldMk cId="3287004691" sldId="261"/>
            <ac:picMk id="7" creationId="{82679E24-B442-48DA-91F5-D20C35276B4A}"/>
          </ac:picMkLst>
        </pc:picChg>
        <pc:picChg chg="add mod ord">
          <ac:chgData name="Gość" userId="c5625a2cf7195247" providerId="Windows Live" clId="Web-{D60C9780-5BF2-4853-A992-D72915C554CD}" dt="2019-02-25T16:24:04.339" v="544"/>
          <ac:picMkLst>
            <pc:docMk/>
            <pc:sldMk cId="3287004691" sldId="261"/>
            <ac:picMk id="7" creationId="{F9242170-F219-49DA-890D-D6B0B3F3B435}"/>
          </ac:picMkLst>
        </pc:picChg>
        <pc:picChg chg="add del">
          <ac:chgData name="Gość" userId="c5625a2cf7195247" providerId="Windows Live" clId="Web-{D60C9780-5BF2-4853-A992-D72915C554CD}" dt="2019-02-25T16:24:04.339" v="544"/>
          <ac:picMkLst>
            <pc:docMk/>
            <pc:sldMk cId="3287004691" sldId="261"/>
            <ac:picMk id="9" creationId="{53CD781F-F935-4310-9C70-32C9B03A159F}"/>
          </ac:picMkLst>
        </pc:picChg>
        <pc:picChg chg="add del">
          <ac:chgData name="Gość" userId="c5625a2cf7195247" providerId="Windows Live" clId="Web-{D60C9780-5BF2-4853-A992-D72915C554CD}" dt="2019-02-25T15:29:52.895" v="387"/>
          <ac:picMkLst>
            <pc:docMk/>
            <pc:sldMk cId="3287004691" sldId="261"/>
            <ac:picMk id="10" creationId="{53CD781F-F935-4310-9C70-32C9B03A159F}"/>
          </ac:picMkLst>
        </pc:picChg>
        <pc:picChg chg="add del">
          <ac:chgData name="Gość" userId="c5625a2cf7195247" providerId="Windows Live" clId="Web-{D60C9780-5BF2-4853-A992-D72915C554CD}" dt="2019-02-25T16:24:04.339" v="544"/>
          <ac:picMkLst>
            <pc:docMk/>
            <pc:sldMk cId="3287004691" sldId="261"/>
            <ac:picMk id="16" creationId="{1D7BE49D-A34B-4F25-BC8C-CE9E2B37FAA9}"/>
          </ac:picMkLst>
        </pc:picChg>
        <pc:picChg chg="add">
          <ac:chgData name="Gość" userId="c5625a2cf7195247" providerId="Windows Live" clId="Web-{D60C9780-5BF2-4853-A992-D72915C554CD}" dt="2019-02-25T16:24:04.339" v="544"/>
          <ac:picMkLst>
            <pc:docMk/>
            <pc:sldMk cId="3287004691" sldId="261"/>
            <ac:picMk id="28" creationId="{53CD781F-F935-4310-9C70-32C9B03A159F}"/>
          </ac:picMkLst>
        </pc:picChg>
      </pc:sldChg>
      <pc:sldChg chg="modSp new modTransition">
        <pc:chgData name="Gość" userId="c5625a2cf7195247" providerId="Windows Live" clId="Web-{D60C9780-5BF2-4853-A992-D72915C554CD}" dt="2019-02-25T16:28:19.714" v="562"/>
        <pc:sldMkLst>
          <pc:docMk/>
          <pc:sldMk cId="1771145492" sldId="262"/>
        </pc:sldMkLst>
        <pc:spChg chg="mod">
          <ac:chgData name="Gość" userId="c5625a2cf7195247" providerId="Windows Live" clId="Web-{D60C9780-5BF2-4853-A992-D72915C554CD}" dt="2019-02-25T15:49:30.427" v="409" actId="20577"/>
          <ac:spMkLst>
            <pc:docMk/>
            <pc:sldMk cId="1771145492" sldId="262"/>
            <ac:spMk id="2" creationId="{7422C27E-5C72-443E-A364-0B2E8C3345D1}"/>
          </ac:spMkLst>
        </pc:spChg>
        <pc:spChg chg="mod">
          <ac:chgData name="Gość" userId="c5625a2cf7195247" providerId="Windows Live" clId="Web-{D60C9780-5BF2-4853-A992-D72915C554CD}" dt="2019-02-25T16:11:30.587" v="513" actId="20577"/>
          <ac:spMkLst>
            <pc:docMk/>
            <pc:sldMk cId="1771145492" sldId="262"/>
            <ac:spMk id="3" creationId="{FA86BC47-D372-478A-BB1F-B360C4195A95}"/>
          </ac:spMkLst>
        </pc:spChg>
      </pc:sldChg>
      <pc:sldChg chg="addSp delSp modSp new mod modTransition setBg">
        <pc:chgData name="Gość" userId="c5625a2cf7195247" providerId="Windows Live" clId="Web-{D60C9780-5BF2-4853-A992-D72915C554CD}" dt="2019-02-25T16:28:05.964" v="560"/>
        <pc:sldMkLst>
          <pc:docMk/>
          <pc:sldMk cId="3957540357" sldId="263"/>
        </pc:sldMkLst>
        <pc:spChg chg="mod">
          <ac:chgData name="Gość" userId="c5625a2cf7195247" providerId="Windows Live" clId="Web-{D60C9780-5BF2-4853-A992-D72915C554CD}" dt="2019-02-25T16:08:56.400" v="501"/>
          <ac:spMkLst>
            <pc:docMk/>
            <pc:sldMk cId="3957540357" sldId="263"/>
            <ac:spMk id="2" creationId="{482D3AED-F74F-4957-8955-D1F31EEC798D}"/>
          </ac:spMkLst>
        </pc:spChg>
        <pc:spChg chg="del">
          <ac:chgData name="Gość" userId="c5625a2cf7195247" providerId="Windows Live" clId="Web-{D60C9780-5BF2-4853-A992-D72915C554CD}" dt="2019-02-25T16:00:22.278" v="474"/>
          <ac:spMkLst>
            <pc:docMk/>
            <pc:sldMk cId="3957540357" sldId="263"/>
            <ac:spMk id="3" creationId="{A01E8DB3-1C13-4678-9205-75EA6A8D1965}"/>
          </ac:spMkLst>
        </pc:spChg>
        <pc:spChg chg="mod">
          <ac:chgData name="Gość" userId="c5625a2cf7195247" providerId="Windows Live" clId="Web-{D60C9780-5BF2-4853-A992-D72915C554CD}" dt="2019-02-25T16:08:56.400" v="501"/>
          <ac:spMkLst>
            <pc:docMk/>
            <pc:sldMk cId="3957540357" sldId="263"/>
            <ac:spMk id="4" creationId="{152D25AE-19D8-4C89-9E17-5DF7C471EA1E}"/>
          </ac:spMkLst>
        </pc:spChg>
        <pc:spChg chg="add">
          <ac:chgData name="Gość" userId="c5625a2cf7195247" providerId="Windows Live" clId="Web-{D60C9780-5BF2-4853-A992-D72915C554CD}" dt="2019-02-25T16:08:56.400" v="501"/>
          <ac:spMkLst>
            <pc:docMk/>
            <pc:sldMk cId="3957540357" sldId="263"/>
            <ac:spMk id="13" creationId="{00EF3C38-8DAE-4B7F-AA51-4084DF99D098}"/>
          </ac:spMkLst>
        </pc:spChg>
        <pc:spChg chg="add del">
          <ac:chgData name="Gość" userId="c5625a2cf7195247" providerId="Windows Live" clId="Web-{D60C9780-5BF2-4853-A992-D72915C554CD}" dt="2019-02-25T16:08:55.150" v="500"/>
          <ac:spMkLst>
            <pc:docMk/>
            <pc:sldMk cId="3957540357" sldId="263"/>
            <ac:spMk id="21" creationId="{11C8688E-CC50-4CF2-85D9-B97C6FF13BED}"/>
          </ac:spMkLst>
        </pc:spChg>
        <pc:grpChg chg="add">
          <ac:chgData name="Gość" userId="c5625a2cf7195247" providerId="Windows Live" clId="Web-{D60C9780-5BF2-4853-A992-D72915C554CD}" dt="2019-02-25T16:08:56.400" v="501"/>
          <ac:grpSpMkLst>
            <pc:docMk/>
            <pc:sldMk cId="3957540357" sldId="263"/>
            <ac:grpSpMk id="12" creationId="{EF8D6965-36BA-4385-B723-9ABF580A8B77}"/>
          </ac:grpSpMkLst>
        </pc:grpChg>
        <pc:grpChg chg="add del">
          <ac:chgData name="Gość" userId="c5625a2cf7195247" providerId="Windows Live" clId="Web-{D60C9780-5BF2-4853-A992-D72915C554CD}" dt="2019-02-25T16:08:55.150" v="500"/>
          <ac:grpSpMkLst>
            <pc:docMk/>
            <pc:sldMk cId="3957540357" sldId="263"/>
            <ac:grpSpMk id="16" creationId="{EF8D6965-36BA-4385-B723-9ABF580A8B77}"/>
          </ac:grpSpMkLst>
        </pc:grpChg>
        <pc:picChg chg="del mod">
          <ac:chgData name="Gość" userId="c5625a2cf7195247" providerId="Windows Live" clId="Web-{D60C9780-5BF2-4853-A992-D72915C554CD}" dt="2019-02-25T16:02:58.040" v="476"/>
          <ac:picMkLst>
            <pc:docMk/>
            <pc:sldMk cId="3957540357" sldId="263"/>
            <ac:picMk id="3" creationId="{8FE02842-0C09-48A7-881B-348EDB952DA4}"/>
          </ac:picMkLst>
        </pc:picChg>
        <pc:picChg chg="add mod ord">
          <ac:chgData name="Gość" userId="c5625a2cf7195247" providerId="Windows Live" clId="Web-{D60C9780-5BF2-4853-A992-D72915C554CD}" dt="2019-02-25T16:08:56.400" v="501"/>
          <ac:picMkLst>
            <pc:docMk/>
            <pc:sldMk cId="3957540357" sldId="263"/>
            <ac:picMk id="5" creationId="{4E92DBB0-C66C-4362-B187-62CDD2DF13E5}"/>
          </ac:picMkLst>
        </pc:picChg>
        <pc:picChg chg="add mod ord">
          <ac:chgData name="Gość" userId="c5625a2cf7195247" providerId="Windows Live" clId="Web-{D60C9780-5BF2-4853-A992-D72915C554CD}" dt="2019-02-25T16:08:56.400" v="501"/>
          <ac:picMkLst>
            <pc:docMk/>
            <pc:sldMk cId="3957540357" sldId="263"/>
            <ac:picMk id="7" creationId="{88F23746-5477-4C8D-BA15-F62832CD8186}"/>
          </ac:picMkLst>
        </pc:picChg>
        <pc:picChg chg="add mod ord">
          <ac:chgData name="Gość" userId="c5625a2cf7195247" providerId="Windows Live" clId="Web-{D60C9780-5BF2-4853-A992-D72915C554CD}" dt="2019-02-25T16:08:56.400" v="501"/>
          <ac:picMkLst>
            <pc:docMk/>
            <pc:sldMk cId="3957540357" sldId="263"/>
            <ac:picMk id="9" creationId="{1B96B3B2-41B4-4D8D-AAA6-3F64DE1CFB76}"/>
          </ac:picMkLst>
        </pc:picChg>
        <pc:picChg chg="add">
          <ac:chgData name="Gość" userId="c5625a2cf7195247" providerId="Windows Live" clId="Web-{D60C9780-5BF2-4853-A992-D72915C554CD}" dt="2019-02-25T16:08:56.400" v="501"/>
          <ac:picMkLst>
            <pc:docMk/>
            <pc:sldMk cId="3957540357" sldId="263"/>
            <ac:picMk id="11" creationId="{B806AEC2-E30D-4A6E-9247-ABF3C0D370FC}"/>
          </ac:picMkLst>
        </pc:picChg>
        <pc:picChg chg="add del">
          <ac:chgData name="Gość" userId="c5625a2cf7195247" providerId="Windows Live" clId="Web-{D60C9780-5BF2-4853-A992-D72915C554CD}" dt="2019-02-25T16:08:55.150" v="500"/>
          <ac:picMkLst>
            <pc:docMk/>
            <pc:sldMk cId="3957540357" sldId="263"/>
            <ac:picMk id="14" creationId="{B806AEC2-E30D-4A6E-9247-ABF3C0D370FC}"/>
          </ac:picMkLst>
        </pc:picChg>
      </pc:sldChg>
      <pc:sldChg chg="addSp delSp modSp new mod modTransition setBg">
        <pc:chgData name="Gość" userId="c5625a2cf7195247" providerId="Windows Live" clId="Web-{D60C9780-5BF2-4853-A992-D72915C554CD}" dt="2019-02-25T16:28:16.496" v="561"/>
        <pc:sldMkLst>
          <pc:docMk/>
          <pc:sldMk cId="2538845948" sldId="264"/>
        </pc:sldMkLst>
        <pc:spChg chg="mod ord">
          <ac:chgData name="Gość" userId="c5625a2cf7195247" providerId="Windows Live" clId="Web-{D60C9780-5BF2-4853-A992-D72915C554CD}" dt="2019-02-25T16:21:12.198" v="539"/>
          <ac:spMkLst>
            <pc:docMk/>
            <pc:sldMk cId="2538845948" sldId="264"/>
            <ac:spMk id="2" creationId="{B8B56529-9FFB-470B-B13E-FE8DB94F442C}"/>
          </ac:spMkLst>
        </pc:spChg>
        <pc:spChg chg="del">
          <ac:chgData name="Gość" userId="c5625a2cf7195247" providerId="Windows Live" clId="Web-{D60C9780-5BF2-4853-A992-D72915C554CD}" dt="2019-02-25T16:17:47.198" v="529"/>
          <ac:spMkLst>
            <pc:docMk/>
            <pc:sldMk cId="2538845948" sldId="264"/>
            <ac:spMk id="3" creationId="{874579D6-76D0-4610-A600-C28EAEE5F22F}"/>
          </ac:spMkLst>
        </pc:spChg>
        <pc:spChg chg="mod ord">
          <ac:chgData name="Gość" userId="c5625a2cf7195247" providerId="Windows Live" clId="Web-{D60C9780-5BF2-4853-A992-D72915C554CD}" dt="2019-02-25T16:21:26.526" v="541" actId="20577"/>
          <ac:spMkLst>
            <pc:docMk/>
            <pc:sldMk cId="2538845948" sldId="264"/>
            <ac:spMk id="4" creationId="{BFE0E0D4-2E1E-4320-80DA-849F8BF59B7F}"/>
          </ac:spMkLst>
        </pc:spChg>
        <pc:spChg chg="add del">
          <ac:chgData name="Gość" userId="c5625a2cf7195247" providerId="Windows Live" clId="Web-{D60C9780-5BF2-4853-A992-D72915C554CD}" dt="2019-02-25T16:21:11.010" v="538"/>
          <ac:spMkLst>
            <pc:docMk/>
            <pc:sldMk cId="2538845948" sldId="264"/>
            <ac:spMk id="13" creationId="{00EF3C38-8DAE-4B7F-AA51-4084DF99D098}"/>
          </ac:spMkLst>
        </pc:spChg>
        <pc:spChg chg="add del">
          <ac:chgData name="Gość" userId="c5625a2cf7195247" providerId="Windows Live" clId="Web-{D60C9780-5BF2-4853-A992-D72915C554CD}" dt="2019-02-25T16:21:00.839" v="536"/>
          <ac:spMkLst>
            <pc:docMk/>
            <pc:sldMk cId="2538845948" sldId="264"/>
            <ac:spMk id="21" creationId="{CD685C8A-399B-4264-A5B1-864776203FB1}"/>
          </ac:spMkLst>
        </pc:spChg>
        <pc:spChg chg="add">
          <ac:chgData name="Gość" userId="c5625a2cf7195247" providerId="Windows Live" clId="Web-{D60C9780-5BF2-4853-A992-D72915C554CD}" dt="2019-02-25T16:21:12.198" v="539"/>
          <ac:spMkLst>
            <pc:docMk/>
            <pc:sldMk cId="2538845948" sldId="264"/>
            <ac:spMk id="22" creationId="{CD685C8A-399B-4264-A5B1-864776203FB1}"/>
          </ac:spMkLst>
        </pc:spChg>
        <pc:spChg chg="add del">
          <ac:chgData name="Gość" userId="c5625a2cf7195247" providerId="Windows Live" clId="Web-{D60C9780-5BF2-4853-A992-D72915C554CD}" dt="2019-02-25T16:21:00.839" v="536"/>
          <ac:spMkLst>
            <pc:docMk/>
            <pc:sldMk cId="2538845948" sldId="264"/>
            <ac:spMk id="23" creationId="{071C7BCB-D869-49FF-A0D9-535F3166B625}"/>
          </ac:spMkLst>
        </pc:spChg>
        <pc:spChg chg="add">
          <ac:chgData name="Gość" userId="c5625a2cf7195247" providerId="Windows Live" clId="Web-{D60C9780-5BF2-4853-A992-D72915C554CD}" dt="2019-02-25T16:21:12.198" v="539"/>
          <ac:spMkLst>
            <pc:docMk/>
            <pc:sldMk cId="2538845948" sldId="264"/>
            <ac:spMk id="24" creationId="{071C7BCB-D869-49FF-A0D9-535F3166B625}"/>
          </ac:spMkLst>
        </pc:spChg>
        <pc:grpChg chg="add del">
          <ac:chgData name="Gość" userId="c5625a2cf7195247" providerId="Windows Live" clId="Web-{D60C9780-5BF2-4853-A992-D72915C554CD}" dt="2019-02-25T16:21:11.010" v="538"/>
          <ac:grpSpMkLst>
            <pc:docMk/>
            <pc:sldMk cId="2538845948" sldId="264"/>
            <ac:grpSpMk id="12" creationId="{EF8D6965-36BA-4385-B723-9ABF580A8B77}"/>
          </ac:grpSpMkLst>
        </pc:grpChg>
        <pc:grpChg chg="add del">
          <ac:chgData name="Gość" userId="c5625a2cf7195247" providerId="Windows Live" clId="Web-{D60C9780-5BF2-4853-A992-D72915C554CD}" dt="2019-02-25T16:21:00.839" v="536"/>
          <ac:grpSpMkLst>
            <pc:docMk/>
            <pc:sldMk cId="2538845948" sldId="264"/>
            <ac:grpSpMk id="16" creationId="{47F4B92F-0199-444B-8CB2-9DAAD9AB22FE}"/>
          </ac:grpSpMkLst>
        </pc:grpChg>
        <pc:grpChg chg="add">
          <ac:chgData name="Gość" userId="c5625a2cf7195247" providerId="Windows Live" clId="Web-{D60C9780-5BF2-4853-A992-D72915C554CD}" dt="2019-02-25T16:21:12.198" v="539"/>
          <ac:grpSpMkLst>
            <pc:docMk/>
            <pc:sldMk cId="2538845948" sldId="264"/>
            <ac:grpSpMk id="20" creationId="{47F4B92F-0199-444B-8CB2-9DAAD9AB22FE}"/>
          </ac:grpSpMkLst>
        </pc:grpChg>
        <pc:picChg chg="add mod ord">
          <ac:chgData name="Gość" userId="c5625a2cf7195247" providerId="Windows Live" clId="Web-{D60C9780-5BF2-4853-A992-D72915C554CD}" dt="2019-02-25T16:21:12.198" v="539"/>
          <ac:picMkLst>
            <pc:docMk/>
            <pc:sldMk cId="2538845948" sldId="264"/>
            <ac:picMk id="5" creationId="{0B140BD6-3C6F-4104-A460-0F2C063B8F94}"/>
          </ac:picMkLst>
        </pc:picChg>
        <pc:picChg chg="add mod ord">
          <ac:chgData name="Gość" userId="c5625a2cf7195247" providerId="Windows Live" clId="Web-{D60C9780-5BF2-4853-A992-D72915C554CD}" dt="2019-02-25T16:21:12.198" v="539"/>
          <ac:picMkLst>
            <pc:docMk/>
            <pc:sldMk cId="2538845948" sldId="264"/>
            <ac:picMk id="7" creationId="{5B298918-1B83-42CC-A8D2-9357F1ABBEA1}"/>
          </ac:picMkLst>
        </pc:picChg>
        <pc:picChg chg="add mod">
          <ac:chgData name="Gość" userId="c5625a2cf7195247" providerId="Windows Live" clId="Web-{D60C9780-5BF2-4853-A992-D72915C554CD}" dt="2019-02-25T16:21:12.198" v="539"/>
          <ac:picMkLst>
            <pc:docMk/>
            <pc:sldMk cId="2538845948" sldId="264"/>
            <ac:picMk id="9" creationId="{BF65929E-2555-4B54-9FE3-D10777103882}"/>
          </ac:picMkLst>
        </pc:picChg>
        <pc:picChg chg="add del">
          <ac:chgData name="Gość" userId="c5625a2cf7195247" providerId="Windows Live" clId="Web-{D60C9780-5BF2-4853-A992-D72915C554CD}" dt="2019-02-25T16:21:11.010" v="538"/>
          <ac:picMkLst>
            <pc:docMk/>
            <pc:sldMk cId="2538845948" sldId="264"/>
            <ac:picMk id="11" creationId="{B806AEC2-E30D-4A6E-9247-ABF3C0D370FC}"/>
          </ac:picMkLst>
        </pc:picChg>
        <pc:picChg chg="add del">
          <ac:chgData name="Gość" userId="c5625a2cf7195247" providerId="Windows Live" clId="Web-{D60C9780-5BF2-4853-A992-D72915C554CD}" dt="2019-02-25T16:21:00.839" v="536"/>
          <ac:picMkLst>
            <pc:docMk/>
            <pc:sldMk cId="2538845948" sldId="264"/>
            <ac:picMk id="14" creationId="{5EFE13BC-0BAC-4088-81DF-56077F09DFF3}"/>
          </ac:picMkLst>
        </pc:picChg>
        <pc:picChg chg="add">
          <ac:chgData name="Gość" userId="c5625a2cf7195247" providerId="Windows Live" clId="Web-{D60C9780-5BF2-4853-A992-D72915C554CD}" dt="2019-02-25T16:21:12.198" v="539"/>
          <ac:picMkLst>
            <pc:docMk/>
            <pc:sldMk cId="2538845948" sldId="264"/>
            <ac:picMk id="15" creationId="{5EFE13BC-0BAC-4088-81DF-56077F09DFF3}"/>
          </ac:picMkLst>
        </pc:picChg>
      </pc:sldChg>
      <pc:sldChg chg="modSp new">
        <pc:chgData name="Gość" userId="c5625a2cf7195247" providerId="Windows Live" clId="Web-{D60C9780-5BF2-4853-A992-D72915C554CD}" dt="2019-02-25T16:41:28.606" v="801" actId="20577"/>
        <pc:sldMkLst>
          <pc:docMk/>
          <pc:sldMk cId="371281900" sldId="265"/>
        </pc:sldMkLst>
        <pc:spChg chg="mod">
          <ac:chgData name="Gość" userId="c5625a2cf7195247" providerId="Windows Live" clId="Web-{D60C9780-5BF2-4853-A992-D72915C554CD}" dt="2019-02-25T16:30:40.012" v="566" actId="20577"/>
          <ac:spMkLst>
            <pc:docMk/>
            <pc:sldMk cId="371281900" sldId="265"/>
            <ac:spMk id="2" creationId="{486D5243-7174-4D0C-8950-9263199338D6}"/>
          </ac:spMkLst>
        </pc:spChg>
        <pc:spChg chg="mod">
          <ac:chgData name="Gość" userId="c5625a2cf7195247" providerId="Windows Live" clId="Web-{D60C9780-5BF2-4853-A992-D72915C554CD}" dt="2019-02-25T16:41:28.606" v="801" actId="20577"/>
          <ac:spMkLst>
            <pc:docMk/>
            <pc:sldMk cId="371281900" sldId="265"/>
            <ac:spMk id="3" creationId="{31506C77-DBBB-48BE-BFF3-7A5CF00C5968}"/>
          </ac:spMkLst>
        </pc:spChg>
      </pc:sldChg>
    </pc:docChg>
  </pc:docChgLst>
  <pc:docChgLst>
    <pc:chgData clId="Web-{D60C9780-5BF2-4853-A992-D72915C554CD}"/>
    <pc:docChg chg="modSld">
      <pc:chgData name="" userId="" providerId="" clId="Web-{D60C9780-5BF2-4853-A992-D72915C554CD}" dt="2019-02-25T16:02:31.336" v="0"/>
      <pc:docMkLst>
        <pc:docMk/>
      </pc:docMkLst>
      <pc:sldChg chg="addSp modSp">
        <pc:chgData name="" userId="" providerId="" clId="Web-{D60C9780-5BF2-4853-A992-D72915C554CD}" dt="2019-02-25T16:02:31.336" v="0"/>
        <pc:sldMkLst>
          <pc:docMk/>
          <pc:sldMk cId="3957540357" sldId="263"/>
        </pc:sldMkLst>
        <pc:picChg chg="add mod">
          <ac:chgData name="" userId="" providerId="" clId="Web-{D60C9780-5BF2-4853-A992-D72915C554CD}" dt="2019-02-25T16:02:31.336" v="0"/>
          <ac:picMkLst>
            <pc:docMk/>
            <pc:sldMk cId="3957540357" sldId="263"/>
            <ac:picMk id="3" creationId="{8FE02842-0C09-48A7-881B-348EDB952DA4}"/>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2/25/2019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2/25/2019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l.wikipedia.org/wiki/Magda_Gessler"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Magda </a:t>
            </a:r>
            <a:r>
              <a:rPr lang="en-US" dirty="0" err="1"/>
              <a:t>gessler</a:t>
            </a:r>
          </a:p>
        </p:txBody>
      </p:sp>
      <p:sp>
        <p:nvSpPr>
          <p:cNvPr id="3" name="Subtitle 2"/>
          <p:cNvSpPr>
            <a:spLocks noGrp="1"/>
          </p:cNvSpPr>
          <p:nvPr>
            <p:ph type="subTitle" idx="1"/>
          </p:nvPr>
        </p:nvSpPr>
        <p:spPr/>
        <p:txBody>
          <a:bodyPr/>
          <a:lstStyle/>
          <a:p>
            <a:r>
              <a:rPr lang="en-US" dirty="0"/>
              <a:t>celebrity from </a:t>
            </a:r>
            <a:r>
              <a:rPr lang="en-US" dirty="0" err="1"/>
              <a:t>poland</a:t>
            </a:r>
          </a:p>
        </p:txBody>
      </p:sp>
    </p:spTree>
    <p:extLst>
      <p:ext uri="{BB962C8B-B14F-4D97-AF65-F5344CB8AC3E}">
        <p14:creationId xmlns:p14="http://schemas.microsoft.com/office/powerpoint/2010/main" val="41413459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6D5243-7174-4D0C-8950-9263199338D6}"/>
              </a:ext>
            </a:extLst>
          </p:cNvPr>
          <p:cNvSpPr>
            <a:spLocks noGrp="1"/>
          </p:cNvSpPr>
          <p:nvPr>
            <p:ph type="title"/>
          </p:nvPr>
        </p:nvSpPr>
        <p:spPr/>
        <p:txBody>
          <a:bodyPr/>
          <a:lstStyle/>
          <a:p>
            <a:r>
              <a:rPr lang="pl-PL"/>
              <a:t>The end</a:t>
            </a:r>
          </a:p>
        </p:txBody>
      </p:sp>
      <p:sp>
        <p:nvSpPr>
          <p:cNvPr id="3" name="Symbol zastępczy tekstu 2">
            <a:extLst>
              <a:ext uri="{FF2B5EF4-FFF2-40B4-BE49-F238E27FC236}">
                <a16:creationId xmlns:a16="http://schemas.microsoft.com/office/drawing/2014/main" id="{31506C77-DBBB-48BE-BFF3-7A5CF00C5968}"/>
              </a:ext>
            </a:extLst>
          </p:cNvPr>
          <p:cNvSpPr>
            <a:spLocks noGrp="1"/>
          </p:cNvSpPr>
          <p:nvPr>
            <p:ph type="body" sz="half" idx="2"/>
          </p:nvPr>
        </p:nvSpPr>
        <p:spPr/>
        <p:txBody>
          <a:bodyPr>
            <a:normAutofit fontScale="70000" lnSpcReduction="20000"/>
          </a:bodyPr>
          <a:lstStyle/>
          <a:p>
            <a:r>
              <a:rPr lang="pl-PL"/>
              <a:t>Bibliografia: </a:t>
            </a:r>
            <a:r>
              <a:rPr lang="pl-PL" dirty="0">
                <a:hlinkClick r:id="rId2"/>
              </a:rPr>
              <a:t>https://pl.wikipedia.org/wiki/Magda_Gessler</a:t>
            </a:r>
          </a:p>
          <a:p>
            <a:pPr algn="r"/>
            <a:r>
              <a:rPr lang="pl-PL"/>
              <a:t>Aleksandra oleszczuk</a:t>
            </a:r>
          </a:p>
          <a:p>
            <a:pPr algn="r"/>
            <a:r>
              <a:rPr lang="pl-PL"/>
              <a:t>Natalia kusiak</a:t>
            </a:r>
          </a:p>
          <a:p>
            <a:pPr algn="r"/>
            <a:r>
              <a:rPr lang="pl-PL"/>
              <a:t>Kl. Vi b, zso nr 8 chełm</a:t>
            </a:r>
            <a:endParaRPr lang="pl-PL" dirty="0"/>
          </a:p>
        </p:txBody>
      </p:sp>
    </p:spTree>
    <p:extLst>
      <p:ext uri="{BB962C8B-B14F-4D97-AF65-F5344CB8AC3E}">
        <p14:creationId xmlns:p14="http://schemas.microsoft.com/office/powerpoint/2010/main" val="37128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26684A-9A5B-4547-952F-B53087AE0714}"/>
              </a:ext>
            </a:extLst>
          </p:cNvPr>
          <p:cNvSpPr>
            <a:spLocks noGrp="1"/>
          </p:cNvSpPr>
          <p:nvPr>
            <p:ph type="title"/>
          </p:nvPr>
        </p:nvSpPr>
        <p:spPr/>
        <p:txBody>
          <a:bodyPr>
            <a:normAutofit/>
          </a:bodyPr>
          <a:lstStyle/>
          <a:p>
            <a:r>
              <a:rPr lang="pl-PL" dirty="0"/>
              <a:t>Magdalena </a:t>
            </a:r>
            <a:r>
              <a:rPr lang="pl-PL" dirty="0" err="1"/>
              <a:t>daria</a:t>
            </a:r>
            <a:r>
              <a:rPr lang="pl-PL" dirty="0"/>
              <a:t> </a:t>
            </a:r>
            <a:r>
              <a:rPr lang="pl-PL" dirty="0" err="1"/>
              <a:t>gessler</a:t>
            </a:r>
          </a:p>
          <a:p>
            <a:endParaRPr lang="pl-PL"/>
          </a:p>
          <a:p>
            <a:endParaRPr lang="pl-PL" dirty="0"/>
          </a:p>
        </p:txBody>
      </p:sp>
      <p:sp>
        <p:nvSpPr>
          <p:cNvPr id="3" name="Symbol zastępczy zawartości 2">
            <a:extLst>
              <a:ext uri="{FF2B5EF4-FFF2-40B4-BE49-F238E27FC236}">
                <a16:creationId xmlns:a16="http://schemas.microsoft.com/office/drawing/2014/main" id="{F878C3FF-67D4-414E-B53C-02B3F9DC2FC1}"/>
              </a:ext>
            </a:extLst>
          </p:cNvPr>
          <p:cNvSpPr>
            <a:spLocks noGrp="1"/>
          </p:cNvSpPr>
          <p:nvPr>
            <p:ph sz="quarter" idx="13"/>
          </p:nvPr>
        </p:nvSpPr>
        <p:spPr/>
        <p:txBody>
          <a:bodyPr/>
          <a:lstStyle/>
          <a:p>
            <a:pPr marL="0" indent="0">
              <a:buNone/>
            </a:pPr>
            <a:r>
              <a:rPr lang="en" dirty="0">
                <a:latin typeface="Consolas"/>
              </a:rPr>
              <a:t>born on July 10, 1953 in </a:t>
            </a:r>
            <a:r>
              <a:rPr lang="en" dirty="0" err="1">
                <a:latin typeface="Consolas"/>
              </a:rPr>
              <a:t>Komorów</a:t>
            </a:r>
            <a:r>
              <a:rPr lang="en" dirty="0">
                <a:latin typeface="Consolas"/>
              </a:rPr>
              <a:t>. She is a polish restaurateur, painter and the owner and co-owner of several restaurants, a writer and columnist.</a:t>
            </a:r>
            <a:endParaRPr lang="pl-PL" dirty="0"/>
          </a:p>
          <a:p>
            <a:pPr>
              <a:buNone/>
            </a:pPr>
            <a:br>
              <a:rPr lang="en-US" dirty="0"/>
            </a:br>
            <a:endParaRPr lang="en-US" dirty="0"/>
          </a:p>
          <a:p>
            <a:pPr>
              <a:buNone/>
            </a:pPr>
            <a:endParaRPr lang="en" dirty="0">
              <a:latin typeface="Consolas"/>
            </a:endParaRPr>
          </a:p>
        </p:txBody>
      </p:sp>
      <p:sp>
        <p:nvSpPr>
          <p:cNvPr id="4" name="Symbol zastępczy zawartości 3">
            <a:extLst>
              <a:ext uri="{FF2B5EF4-FFF2-40B4-BE49-F238E27FC236}">
                <a16:creationId xmlns:a16="http://schemas.microsoft.com/office/drawing/2014/main" id="{04E5B1E2-B974-477C-A589-1558E4EC6408}"/>
              </a:ext>
            </a:extLst>
          </p:cNvPr>
          <p:cNvSpPr>
            <a:spLocks noGrp="1"/>
          </p:cNvSpPr>
          <p:nvPr>
            <p:ph type="body" sz="half" idx="2"/>
          </p:nvPr>
        </p:nvSpPr>
        <p:spPr/>
        <p:txBody>
          <a:bodyPr/>
          <a:lstStyle/>
          <a:p>
            <a:endParaRPr lang="pl-PL" dirty="0"/>
          </a:p>
        </p:txBody>
      </p:sp>
      <p:pic>
        <p:nvPicPr>
          <p:cNvPr id="5" name="Obraz 5" descr="Obraz zawierający osoba, stół, zewnętrzne, telefon komórkowy&#10;&#10;Opis wygenerowany przy bardzo wysokim poziomie pewności">
            <a:extLst>
              <a:ext uri="{FF2B5EF4-FFF2-40B4-BE49-F238E27FC236}">
                <a16:creationId xmlns:a16="http://schemas.microsoft.com/office/drawing/2014/main" id="{674AB4E3-4AC0-498F-A645-BF6EC84B9183}"/>
              </a:ext>
            </a:extLst>
          </p:cNvPr>
          <p:cNvPicPr>
            <a:picLocks noChangeAspect="1"/>
          </p:cNvPicPr>
          <p:nvPr/>
        </p:nvPicPr>
        <p:blipFill>
          <a:blip r:embed="rId2"/>
          <a:stretch>
            <a:fillRect/>
          </a:stretch>
        </p:blipFill>
        <p:spPr>
          <a:xfrm>
            <a:off x="1028700" y="1872969"/>
            <a:ext cx="3448050" cy="3426387"/>
          </a:xfrm>
          <a:prstGeom prst="rect">
            <a:avLst/>
          </a:prstGeom>
        </p:spPr>
      </p:pic>
    </p:spTree>
    <p:extLst>
      <p:ext uri="{BB962C8B-B14F-4D97-AF65-F5344CB8AC3E}">
        <p14:creationId xmlns:p14="http://schemas.microsoft.com/office/powerpoint/2010/main" val="134251375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21" name="Picture 9">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6" name="Group 11">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3" name="Rectangle 12">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7"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ytuł 1">
            <a:extLst>
              <a:ext uri="{FF2B5EF4-FFF2-40B4-BE49-F238E27FC236}">
                <a16:creationId xmlns:a16="http://schemas.microsoft.com/office/drawing/2014/main" id="{D73E8022-6107-4429-9CDA-57322B8F6E94}"/>
              </a:ext>
            </a:extLst>
          </p:cNvPr>
          <p:cNvSpPr>
            <a:spLocks noGrp="1"/>
          </p:cNvSpPr>
          <p:nvPr>
            <p:ph type="title"/>
          </p:nvPr>
        </p:nvSpPr>
        <p:spPr>
          <a:xfrm>
            <a:off x="8009812" y="685800"/>
            <a:ext cx="3072869" cy="1923490"/>
          </a:xfrm>
        </p:spPr>
        <p:txBody>
          <a:bodyPr vert="horz" lIns="91440" tIns="45720" rIns="91440" bIns="45720" rtlCol="0" anchor="ctr">
            <a:normAutofit fontScale="90000"/>
          </a:bodyPr>
          <a:lstStyle/>
          <a:p>
            <a:pPr algn="l"/>
            <a:r>
              <a:rPr lang="pl-PL" dirty="0"/>
              <a:t>Kuchenne rewolucje - </a:t>
            </a:r>
            <a:br>
              <a:rPr lang="pl-PL" dirty="0"/>
            </a:br>
            <a:r>
              <a:rPr lang="pl-PL" dirty="0"/>
              <a:t>- </a:t>
            </a:r>
            <a:r>
              <a:rPr lang="pl-PL" dirty="0" err="1"/>
              <a:t>kitchen</a:t>
            </a:r>
            <a:br>
              <a:rPr lang="pl-PL" dirty="0"/>
            </a:br>
            <a:r>
              <a:rPr lang="pl-PL" dirty="0" err="1"/>
              <a:t>revolution</a:t>
            </a:r>
          </a:p>
        </p:txBody>
      </p:sp>
      <p:sp>
        <p:nvSpPr>
          <p:cNvPr id="28" name="Rectangle 16">
            <a:extLst>
              <a:ext uri="{FF2B5EF4-FFF2-40B4-BE49-F238E27FC236}">
                <a16:creationId xmlns:a16="http://schemas.microsoft.com/office/drawing/2014/main" id="{40EBDF3C-61A6-450C-8532-9276D9A1E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7045932"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osoba, niebo&#10;&#10;Opis wygenerowany przy bardzo wysokim poziomie pewności">
            <a:extLst>
              <a:ext uri="{FF2B5EF4-FFF2-40B4-BE49-F238E27FC236}">
                <a16:creationId xmlns:a16="http://schemas.microsoft.com/office/drawing/2014/main" id="{DD1EAB6C-85A3-4BD2-894D-04BD92B4D5ED}"/>
              </a:ext>
            </a:extLst>
          </p:cNvPr>
          <p:cNvPicPr>
            <a:picLocks noGrp="1" noChangeAspect="1"/>
          </p:cNvPicPr>
          <p:nvPr>
            <p:ph sz="quarter" idx="13"/>
          </p:nvPr>
        </p:nvPicPr>
        <p:blipFill>
          <a:blip r:embed="rId4"/>
          <a:stretch>
            <a:fillRect/>
          </a:stretch>
        </p:blipFill>
        <p:spPr>
          <a:xfrm>
            <a:off x="750707" y="954767"/>
            <a:ext cx="6557897" cy="3688816"/>
          </a:xfrm>
          <a:prstGeom prst="rect">
            <a:avLst/>
          </a:prstGeom>
        </p:spPr>
      </p:pic>
      <p:sp>
        <p:nvSpPr>
          <p:cNvPr id="4" name="Symbol zastępczy tekstu 3">
            <a:extLst>
              <a:ext uri="{FF2B5EF4-FFF2-40B4-BE49-F238E27FC236}">
                <a16:creationId xmlns:a16="http://schemas.microsoft.com/office/drawing/2014/main" id="{FF2BC06F-F527-4B1B-829B-51F456FD0F24}"/>
              </a:ext>
            </a:extLst>
          </p:cNvPr>
          <p:cNvSpPr>
            <a:spLocks noGrp="1"/>
          </p:cNvSpPr>
          <p:nvPr>
            <p:ph type="body" sz="half" idx="2"/>
          </p:nvPr>
        </p:nvSpPr>
        <p:spPr>
          <a:xfrm>
            <a:off x="8006592" y="2071048"/>
            <a:ext cx="3076090" cy="3072290"/>
          </a:xfrm>
        </p:spPr>
        <p:txBody>
          <a:bodyPr vert="horz" lIns="91440" tIns="45720" rIns="91440" bIns="45720" rtlCol="0" anchor="t">
            <a:normAutofit fontScale="85000" lnSpcReduction="20000"/>
          </a:bodyPr>
          <a:lstStyle/>
          <a:p>
            <a:pPr algn="l">
              <a:buFont typeface="Arial" panose="020B0604020202020204" pitchFamily="34" charset="0"/>
              <a:buChar char="•"/>
            </a:pPr>
            <a:endParaRPr lang="en-US"/>
          </a:p>
          <a:p>
            <a:pPr algn="l">
              <a:buFont typeface="Arial" panose="020B0604020202020204" pitchFamily="34" charset="0"/>
              <a:buChar char="•"/>
            </a:pPr>
            <a:endParaRPr lang="en-US"/>
          </a:p>
          <a:p>
            <a:pPr algn="l"/>
            <a:r>
              <a:rPr lang="en" dirty="0">
                <a:latin typeface="Consolas"/>
              </a:rPr>
              <a:t>the first episode of kitchen revolutions was broadcast on March 6, 2010. </a:t>
            </a:r>
            <a:r>
              <a:rPr lang="en-US" dirty="0">
                <a:latin typeface="Consolas"/>
              </a:rPr>
              <a:t>THE PROGRAM IS THAT MRS. MAGDA HELPS OTHER RESTAURANTS AND THEIR OWNERS GET MORE EXPERIENCE.</a:t>
            </a:r>
            <a:br>
              <a:rPr lang="en-US" dirty="0"/>
            </a:br>
            <a:endParaRPr lang="en-US"/>
          </a:p>
          <a:p>
            <a:pPr algn="l">
              <a:buFont typeface="Arial" panose="020B0604020202020204" pitchFamily="34" charset="0"/>
              <a:buChar char="•"/>
            </a:pPr>
            <a:endParaRPr lang="en-US"/>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569744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B580-E67C-4B65-B4EA-2AAAF25CF727}"/>
              </a:ext>
            </a:extLst>
          </p:cNvPr>
          <p:cNvSpPr>
            <a:spLocks noGrp="1"/>
          </p:cNvSpPr>
          <p:nvPr>
            <p:ph type="title"/>
          </p:nvPr>
        </p:nvSpPr>
        <p:spPr>
          <a:xfrm>
            <a:off x="693643" y="685800"/>
            <a:ext cx="4126860" cy="813577"/>
          </a:xfrm>
        </p:spPr>
        <p:txBody>
          <a:bodyPr/>
          <a:lstStyle/>
          <a:p>
            <a:r>
              <a:rPr lang="pl-PL" dirty="0" err="1"/>
              <a:t>Masterchef</a:t>
            </a:r>
            <a:r>
              <a:rPr lang="pl-PL" dirty="0"/>
              <a:t> </a:t>
            </a:r>
            <a:r>
              <a:rPr lang="pl-PL" dirty="0" err="1"/>
              <a:t>poland</a:t>
            </a:r>
          </a:p>
        </p:txBody>
      </p:sp>
      <p:sp>
        <p:nvSpPr>
          <p:cNvPr id="4" name="Text Placeholder 3">
            <a:extLst>
              <a:ext uri="{FF2B5EF4-FFF2-40B4-BE49-F238E27FC236}">
                <a16:creationId xmlns:a16="http://schemas.microsoft.com/office/drawing/2014/main" id="{16A1D36E-D3FC-4EAA-A622-D7D89952BE64}"/>
              </a:ext>
            </a:extLst>
          </p:cNvPr>
          <p:cNvSpPr>
            <a:spLocks noGrp="1"/>
          </p:cNvSpPr>
          <p:nvPr>
            <p:ph type="body" sz="half" idx="2"/>
          </p:nvPr>
        </p:nvSpPr>
        <p:spPr/>
        <p:txBody>
          <a:bodyPr/>
          <a:lstStyle/>
          <a:p>
            <a:endParaRPr lang="en-US"/>
          </a:p>
        </p:txBody>
      </p:sp>
      <p:pic>
        <p:nvPicPr>
          <p:cNvPr id="7" name="Picture 7" descr="A person and person posing for a picture&#10;&#10;Opis wygenerowany przy bardzo wysokim poziomie pewności">
            <a:extLst>
              <a:ext uri="{FF2B5EF4-FFF2-40B4-BE49-F238E27FC236}">
                <a16:creationId xmlns:a16="http://schemas.microsoft.com/office/drawing/2014/main" id="{C31B3EE1-FA05-482D-9EB7-FF79F4D09F57}"/>
              </a:ext>
            </a:extLst>
          </p:cNvPr>
          <p:cNvPicPr>
            <a:picLocks noChangeAspect="1"/>
          </p:cNvPicPr>
          <p:nvPr/>
        </p:nvPicPr>
        <p:blipFill>
          <a:blip r:embed="rId2"/>
          <a:stretch>
            <a:fillRect/>
          </a:stretch>
        </p:blipFill>
        <p:spPr>
          <a:xfrm>
            <a:off x="447675" y="2097969"/>
            <a:ext cx="4429125" cy="2966861"/>
          </a:xfrm>
          <a:prstGeom prst="rect">
            <a:avLst/>
          </a:prstGeom>
        </p:spPr>
      </p:pic>
      <p:sp>
        <p:nvSpPr>
          <p:cNvPr id="10" name="Content Placeholder 9">
            <a:extLst>
              <a:ext uri="{FF2B5EF4-FFF2-40B4-BE49-F238E27FC236}">
                <a16:creationId xmlns:a16="http://schemas.microsoft.com/office/drawing/2014/main" id="{DF303629-CD2A-4120-87FE-1AFEC087D3A9}"/>
              </a:ext>
            </a:extLst>
          </p:cNvPr>
          <p:cNvSpPr>
            <a:spLocks noGrp="1"/>
          </p:cNvSpPr>
          <p:nvPr>
            <p:ph sz="quarter" idx="13"/>
          </p:nvPr>
        </p:nvSpPr>
        <p:spPr/>
        <p:txBody>
          <a:bodyPr/>
          <a:lstStyle/>
          <a:p>
            <a:pPr marL="0" indent="0">
              <a:buNone/>
            </a:pPr>
            <a:r>
              <a:rPr lang="en" dirty="0">
                <a:latin typeface="Consolas"/>
              </a:rPr>
              <a:t>a culinary program whose aim is to select talents from the kitchen amateurs. The show was broadcast for the first time in 1990. Since then, the program has been broadcast in 35 countries around the world. In Poland, the issue of the first edition began on September 2, 2012.</a:t>
            </a:r>
            <a:endParaRPr lang="en-US" dirty="0"/>
          </a:p>
          <a:p>
            <a:pPr marL="0" indent="0">
              <a:buNone/>
            </a:pPr>
            <a:endParaRPr lang="en-US" dirty="0"/>
          </a:p>
        </p:txBody>
      </p:sp>
    </p:spTree>
    <p:extLst>
      <p:ext uri="{BB962C8B-B14F-4D97-AF65-F5344CB8AC3E}">
        <p14:creationId xmlns:p14="http://schemas.microsoft.com/office/powerpoint/2010/main" val="403500224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3CD781F-F935-4310-9C70-32C9B03A15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0" name="Group 29">
            <a:extLst>
              <a:ext uri="{FF2B5EF4-FFF2-40B4-BE49-F238E27FC236}">
                <a16:creationId xmlns:a16="http://schemas.microsoft.com/office/drawing/2014/main" id="{E389415A-F11F-49E4-B0C5-CF7FF9CE8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31" name="Rectangle 30">
              <a:extLst>
                <a:ext uri="{FF2B5EF4-FFF2-40B4-BE49-F238E27FC236}">
                  <a16:creationId xmlns:a16="http://schemas.microsoft.com/office/drawing/2014/main" id="{91A09D7C-72C0-44A7-95A9-038C62939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2" name="Freeform 11">
              <a:extLst>
                <a:ext uri="{FF2B5EF4-FFF2-40B4-BE49-F238E27FC236}">
                  <a16:creationId xmlns:a16="http://schemas.microsoft.com/office/drawing/2014/main" id="{9B1A95B7-C468-4483-B6EA-858374AB5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3" name="Rectangle 32">
              <a:extLst>
                <a:ext uri="{FF2B5EF4-FFF2-40B4-BE49-F238E27FC236}">
                  <a16:creationId xmlns:a16="http://schemas.microsoft.com/office/drawing/2014/main" id="{2D68F968-C120-4C1E-B281-A62213BD21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useBgFill="1">
        <p:nvSpPr>
          <p:cNvPr id="35" name="Rectangle 34">
            <a:extLst>
              <a:ext uri="{FF2B5EF4-FFF2-40B4-BE49-F238E27FC236}">
                <a16:creationId xmlns:a16="http://schemas.microsoft.com/office/drawing/2014/main" id="{CC7827FB-B370-4007-83D5-E83AD3D2C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7" descr="Obraz zawierający osoba, żywność, kobieta, stół&#10;&#10;Opis wygenerowany przy bardzo wysokim poziomie pewności">
            <a:extLst>
              <a:ext uri="{FF2B5EF4-FFF2-40B4-BE49-F238E27FC236}">
                <a16:creationId xmlns:a16="http://schemas.microsoft.com/office/drawing/2014/main" id="{F9242170-F219-49DA-890D-D6B0B3F3B435}"/>
              </a:ext>
            </a:extLst>
          </p:cNvPr>
          <p:cNvPicPr>
            <a:picLocks noGrp="1" noChangeAspect="1"/>
          </p:cNvPicPr>
          <p:nvPr>
            <p:ph sz="quarter" idx="13"/>
          </p:nvPr>
        </p:nvPicPr>
        <p:blipFill rotWithShape="1">
          <a:blip r:embed="rId3">
            <a:duotone>
              <a:schemeClr val="bg2">
                <a:shade val="45000"/>
                <a:satMod val="135000"/>
              </a:schemeClr>
              <a:prstClr val="white"/>
            </a:duotone>
            <a:alphaModFix amt="40000"/>
            <a:extLst/>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69EBD2DF-9B8F-4896-8559-1CC7D126285D}"/>
              </a:ext>
            </a:extLst>
          </p:cNvPr>
          <p:cNvSpPr>
            <a:spLocks noGrp="1"/>
          </p:cNvSpPr>
          <p:nvPr>
            <p:ph type="title"/>
          </p:nvPr>
        </p:nvSpPr>
        <p:spPr>
          <a:xfrm>
            <a:off x="685801" y="685800"/>
            <a:ext cx="9913212" cy="1151965"/>
          </a:xfrm>
        </p:spPr>
        <p:txBody>
          <a:bodyPr vert="horz" lIns="91440" tIns="45720" rIns="91440" bIns="45720" rtlCol="0" anchor="ctr">
            <a:normAutofit/>
          </a:bodyPr>
          <a:lstStyle/>
          <a:p>
            <a:pPr algn="l"/>
            <a:r>
              <a:rPr lang="en-US" sz="5400">
                <a:solidFill>
                  <a:schemeClr val="tx1"/>
                </a:solidFill>
              </a:rPr>
              <a:t>Private life</a:t>
            </a:r>
          </a:p>
        </p:txBody>
      </p:sp>
      <p:sp>
        <p:nvSpPr>
          <p:cNvPr id="37" name="5-Point Star 12">
            <a:extLst>
              <a:ext uri="{FF2B5EF4-FFF2-40B4-BE49-F238E27FC236}">
                <a16:creationId xmlns:a16="http://schemas.microsoft.com/office/drawing/2014/main" id="{51E038FF-4E72-4714-B9E9-B0AC148C7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42476" y="261324"/>
            <a:ext cx="937731" cy="868975"/>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C93A89DB-DDC8-420A-99C7-F8BBD7FF18B2}"/>
              </a:ext>
            </a:extLst>
          </p:cNvPr>
          <p:cNvSpPr>
            <a:spLocks noGrp="1"/>
          </p:cNvSpPr>
          <p:nvPr>
            <p:ph type="body" sz="half" idx="2"/>
          </p:nvPr>
        </p:nvSpPr>
        <p:spPr>
          <a:xfrm>
            <a:off x="685800" y="2063396"/>
            <a:ext cx="10394707" cy="4720889"/>
          </a:xfrm>
        </p:spPr>
        <p:txBody>
          <a:bodyPr vert="horz" lIns="91440" tIns="45720" rIns="91440" bIns="45720" rtlCol="0" anchor="ctr">
            <a:noAutofit/>
          </a:bodyPr>
          <a:lstStyle/>
          <a:p>
            <a:pPr indent="-228600" algn="l">
              <a:buFont typeface="Arial" panose="020B0604020202020204" pitchFamily="34" charset="0"/>
              <a:buChar char="•"/>
            </a:pPr>
            <a:r>
              <a:rPr lang="en-US" sz="2000"/>
              <a:t>IN THE 1980S, SHE MARRIED VOLKHART MÜLLER, A CORRESPONDENT FOR THE WEEKLY DER SPIEGEL IN MADRID. AFTER HIS DEATH IN 1986, SHE RETURNED TO POLAND AND MARRIED PIOTR GESSLER, A FAMILY MEMBER OF WARSAW RESTAURATEURS, SON OF ZBIGNIEW GESSLER AND BROTHER ADAM GESSLER. AFTER THE DIVISION OF THE FAMILY BUSINESS IN 1991, PIOTR AND MAGDALENA GESSLER WERE AWARDED THE "U FUKIERA" RESTAURANT IN WARSAW. IT IS SOMETIMES CONFUSED WITH MARTA GESSLER, THE OWNER OF THE "QCHNIA ARTYSTYCZNA" RESTAURANT AND THE FLORIST "WARSZTAT WONI" IN WARSAW. BOTH ARE SUCCESSIVE WIVES OF PIOTR GESSLER, HENCE THE CONVERGENCE OF NAMES.</a:t>
            </a:r>
            <a:br>
              <a:rPr lang="en-US" sz="2000" dirty="0"/>
            </a:br>
            <a:br>
              <a:rPr lang="en-US" sz="2000" dirty="0"/>
            </a:br>
            <a:r>
              <a:rPr lang="en-US" sz="2000"/>
              <a:t>HER CURRENT LIFE PARTNER IS WALDEMAR KOZERAWSKI, WITH WHOM SHE LIVES IN ŁOMIANKI NEAR WARSAW</a:t>
            </a:r>
          </a:p>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32870046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9">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1"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6"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7"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8"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5" name="Obraz 5">
            <a:extLst>
              <a:ext uri="{FF2B5EF4-FFF2-40B4-BE49-F238E27FC236}">
                <a16:creationId xmlns:a16="http://schemas.microsoft.com/office/drawing/2014/main" id="{D06AFE2F-E3EB-48D4-A2F7-D4E787D47376}"/>
              </a:ext>
            </a:extLst>
          </p:cNvPr>
          <p:cNvPicPr>
            <a:picLocks noGrp="1" noChangeAspect="1"/>
          </p:cNvPicPr>
          <p:nvPr>
            <p:ph sz="quarter" idx="13"/>
          </p:nvPr>
        </p:nvPicPr>
        <p:blipFill rotWithShape="1">
          <a:blip r:embed="rId3"/>
          <a:srcRect b="3017"/>
          <a:stretch/>
        </p:blipFill>
        <p:spPr>
          <a:xfrm>
            <a:off x="20" y="10"/>
            <a:ext cx="12191980" cy="6857990"/>
          </a:xfrm>
          <a:prstGeom prst="rect">
            <a:avLst/>
          </a:prstGeom>
        </p:spPr>
      </p:pic>
      <p:sp>
        <p:nvSpPr>
          <p:cNvPr id="39" name="Rectangle 21">
            <a:extLst>
              <a:ext uri="{FF2B5EF4-FFF2-40B4-BE49-F238E27FC236}">
                <a16:creationId xmlns:a16="http://schemas.microsoft.com/office/drawing/2014/main" id="{CBF37E64-678E-4AAC-82EB-281D0E37B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0505"/>
            <a:ext cx="9232232" cy="241668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CA531F9-180A-41DB-A160-8AF8639226B9}"/>
              </a:ext>
            </a:extLst>
          </p:cNvPr>
          <p:cNvSpPr>
            <a:spLocks noGrp="1"/>
          </p:cNvSpPr>
          <p:nvPr>
            <p:ph type="title"/>
          </p:nvPr>
        </p:nvSpPr>
        <p:spPr>
          <a:xfrm>
            <a:off x="1303737" y="3593432"/>
            <a:ext cx="7768073" cy="1195136"/>
          </a:xfrm>
        </p:spPr>
        <p:txBody>
          <a:bodyPr vert="horz" lIns="91440" tIns="45720" rIns="91440" bIns="45720" rtlCol="0" anchor="b">
            <a:normAutofit fontScale="90000"/>
          </a:bodyPr>
          <a:lstStyle/>
          <a:p>
            <a:pPr algn="r"/>
            <a:r>
              <a:rPr lang="en-US" sz="2400">
                <a:solidFill>
                  <a:schemeClr val="tx1"/>
                </a:solidFill>
              </a:rPr>
              <a:t>prizes and awards</a:t>
            </a:r>
          </a:p>
          <a:p>
            <a:pPr algn="r"/>
            <a:br>
              <a:rPr lang="en-US" sz="2400">
                <a:solidFill>
                  <a:schemeClr val="tx1"/>
                </a:solidFill>
              </a:rPr>
            </a:br>
            <a:endParaRPr lang="en-US" sz="2400">
              <a:solidFill>
                <a:schemeClr val="tx1"/>
              </a:solidFill>
            </a:endParaRPr>
          </a:p>
          <a:p>
            <a:pPr algn="r"/>
            <a:endParaRPr lang="en-US" sz="2400">
              <a:solidFill>
                <a:schemeClr val="tx1"/>
              </a:solidFill>
            </a:endParaRPr>
          </a:p>
        </p:txBody>
      </p:sp>
      <p:sp>
        <p:nvSpPr>
          <p:cNvPr id="40" name="5-Point Star 12">
            <a:extLst>
              <a:ext uri="{FF2B5EF4-FFF2-40B4-BE49-F238E27FC236}">
                <a16:creationId xmlns:a16="http://schemas.microsoft.com/office/drawing/2014/main" id="{3F315017-1C57-42D9-9FFB-A9CFD97F9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590" y="3874678"/>
            <a:ext cx="788274" cy="730476"/>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Symbol zastępczy tekstu 3">
            <a:extLst>
              <a:ext uri="{FF2B5EF4-FFF2-40B4-BE49-F238E27FC236}">
                <a16:creationId xmlns:a16="http://schemas.microsoft.com/office/drawing/2014/main" id="{02B08B3F-5EB5-4426-9F0A-4754A5A14D83}"/>
              </a:ext>
            </a:extLst>
          </p:cNvPr>
          <p:cNvSpPr>
            <a:spLocks noGrp="1"/>
          </p:cNvSpPr>
          <p:nvPr>
            <p:ph type="body" sz="half" idx="2"/>
          </p:nvPr>
        </p:nvSpPr>
        <p:spPr>
          <a:xfrm>
            <a:off x="693642" y="2709052"/>
            <a:ext cx="4126861" cy="2665533"/>
          </a:xfrm>
        </p:spPr>
        <p:txBody>
          <a:bodyPr/>
          <a:lstStyle/>
          <a:p>
            <a:endParaRPr lang="pl-PL"/>
          </a:p>
          <a:p>
            <a:endParaRPr lang="pl-PL"/>
          </a:p>
          <a:p>
            <a:r>
              <a:rPr lang="pl-PL" dirty="0"/>
              <a:t>2011: Wiktor in the </a:t>
            </a:r>
            <a:r>
              <a:rPr lang="pl-PL" dirty="0" err="1"/>
              <a:t>category</a:t>
            </a:r>
            <a:r>
              <a:rPr lang="pl-PL" dirty="0"/>
              <a:t> "The </a:t>
            </a:r>
            <a:r>
              <a:rPr lang="pl-PL" dirty="0" err="1"/>
              <a:t>greatest</a:t>
            </a:r>
            <a:r>
              <a:rPr lang="pl-PL" dirty="0"/>
              <a:t> TV </a:t>
            </a:r>
            <a:r>
              <a:rPr lang="pl-PL" dirty="0" err="1"/>
              <a:t>discovery</a:t>
            </a:r>
            <a:r>
              <a:rPr lang="pl-PL" dirty="0"/>
              <a:t>". 2012: Telekamera in the TV </a:t>
            </a:r>
            <a:r>
              <a:rPr lang="pl-PL" dirty="0" err="1"/>
              <a:t>personality</a:t>
            </a:r>
            <a:r>
              <a:rPr lang="pl-PL" dirty="0"/>
              <a:t> </a:t>
            </a:r>
            <a:r>
              <a:rPr lang="pl-PL" dirty="0" err="1"/>
              <a:t>category</a:t>
            </a:r>
            <a:r>
              <a:rPr lang="pl-PL" dirty="0"/>
              <a:t>. 2013: Plejada Top Ten 2013 in the </a:t>
            </a:r>
            <a:r>
              <a:rPr lang="pl-PL" dirty="0" err="1"/>
              <a:t>category</a:t>
            </a:r>
            <a:r>
              <a:rPr lang="pl-PL" dirty="0"/>
              <a:t> "</a:t>
            </a:r>
            <a:r>
              <a:rPr lang="pl-PL" dirty="0" err="1"/>
              <a:t>Always</a:t>
            </a:r>
            <a:r>
              <a:rPr lang="pl-PL" dirty="0"/>
              <a:t> </a:t>
            </a:r>
            <a:r>
              <a:rPr lang="pl-PL" dirty="0" err="1"/>
              <a:t>at</a:t>
            </a:r>
            <a:r>
              <a:rPr lang="pl-PL" dirty="0"/>
              <a:t> the top".</a:t>
            </a:r>
          </a:p>
          <a:p>
            <a:endParaRPr lang="pl-PL"/>
          </a:p>
          <a:p>
            <a:endParaRPr lang="pl-PL" dirty="0"/>
          </a:p>
        </p:txBody>
      </p:sp>
    </p:spTree>
    <p:extLst>
      <p:ext uri="{BB962C8B-B14F-4D97-AF65-F5344CB8AC3E}">
        <p14:creationId xmlns:p14="http://schemas.microsoft.com/office/powerpoint/2010/main" val="605856506"/>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1" name="Picture 13">
            <a:extLst>
              <a:ext uri="{FF2B5EF4-FFF2-40B4-BE49-F238E27FC236}">
                <a16:creationId xmlns:a16="http://schemas.microsoft.com/office/drawing/2014/main" id="{B806AEC2-E30D-4A6E-9247-ABF3C0D370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5">
            <a:extLst>
              <a:ext uri="{FF2B5EF4-FFF2-40B4-BE49-F238E27FC236}">
                <a16:creationId xmlns:a16="http://schemas.microsoft.com/office/drawing/2014/main" id="{EF8D6965-36BA-4385-B723-9ABF580A8B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7" name="Rectangle 16">
              <a:extLst>
                <a:ext uri="{FF2B5EF4-FFF2-40B4-BE49-F238E27FC236}">
                  <a16:creationId xmlns:a16="http://schemas.microsoft.com/office/drawing/2014/main" id="{329B5BD0-8B95-4803-B7D5-E7A460103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8" name="Freeform 11">
              <a:extLst>
                <a:ext uri="{FF2B5EF4-FFF2-40B4-BE49-F238E27FC236}">
                  <a16:creationId xmlns:a16="http://schemas.microsoft.com/office/drawing/2014/main" id="{3150BA3F-F612-4B47-8419-2815E53B3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Rectangle 18">
              <a:extLst>
                <a:ext uri="{FF2B5EF4-FFF2-40B4-BE49-F238E27FC236}">
                  <a16:creationId xmlns:a16="http://schemas.microsoft.com/office/drawing/2014/main" id="{744FF543-B2DF-4102-A992-6313BD0BA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9" name="Obraz 9" descr="Obraz zawierający osoba, wewnątrz, stół, ściana&#10;&#10;Opis wygenerowany przy bardzo wysokim poziomie pewności">
            <a:extLst>
              <a:ext uri="{FF2B5EF4-FFF2-40B4-BE49-F238E27FC236}">
                <a16:creationId xmlns:a16="http://schemas.microsoft.com/office/drawing/2014/main" id="{1B96B3B2-41B4-4D8D-AAA6-3F64DE1CFB76}"/>
              </a:ext>
            </a:extLst>
          </p:cNvPr>
          <p:cNvPicPr>
            <a:picLocks noChangeAspect="1"/>
          </p:cNvPicPr>
          <p:nvPr/>
        </p:nvPicPr>
        <p:blipFill rotWithShape="1">
          <a:blip r:embed="rId4"/>
          <a:srcRect l="15929" r="19931" b="2"/>
          <a:stretch/>
        </p:blipFill>
        <p:spPr>
          <a:xfrm>
            <a:off x="20" y="10"/>
            <a:ext cx="3825081" cy="3980613"/>
          </a:xfrm>
          <a:prstGeom prst="rect">
            <a:avLst/>
          </a:prstGeom>
          <a:ln>
            <a:noFill/>
          </a:ln>
        </p:spPr>
      </p:pic>
      <p:pic>
        <p:nvPicPr>
          <p:cNvPr id="5" name="Obraz 5" descr="Obraz zawierający osoba, wewnątrz, podłoże, kobieta&#10;&#10;Opis wygenerowany przy bardzo wysokim poziomie pewności">
            <a:extLst>
              <a:ext uri="{FF2B5EF4-FFF2-40B4-BE49-F238E27FC236}">
                <a16:creationId xmlns:a16="http://schemas.microsoft.com/office/drawing/2014/main" id="{4E92DBB0-C66C-4362-B187-62CDD2DF13E5}"/>
              </a:ext>
            </a:extLst>
          </p:cNvPr>
          <p:cNvPicPr>
            <a:picLocks noGrp="1" noChangeAspect="1"/>
          </p:cNvPicPr>
          <p:nvPr>
            <p:ph sz="quarter" idx="13"/>
          </p:nvPr>
        </p:nvPicPr>
        <p:blipFill rotWithShape="1">
          <a:blip r:embed="rId5"/>
          <a:srcRect l="25426" r="10725" b="-1"/>
          <a:stretch/>
        </p:blipFill>
        <p:spPr>
          <a:xfrm>
            <a:off x="3948545" y="-1"/>
            <a:ext cx="3825101" cy="3980623"/>
          </a:xfrm>
          <a:prstGeom prst="rect">
            <a:avLst/>
          </a:prstGeom>
          <a:ln>
            <a:noFill/>
          </a:ln>
        </p:spPr>
      </p:pic>
      <p:pic>
        <p:nvPicPr>
          <p:cNvPr id="7" name="Obraz 7" descr="Obraz zawierający zwierzę&#10;&#10;Opis wygenerowany przy wysokim poziomie pewności">
            <a:extLst>
              <a:ext uri="{FF2B5EF4-FFF2-40B4-BE49-F238E27FC236}">
                <a16:creationId xmlns:a16="http://schemas.microsoft.com/office/drawing/2014/main" id="{88F23746-5477-4C8D-BA15-F62832CD8186}"/>
              </a:ext>
            </a:extLst>
          </p:cNvPr>
          <p:cNvPicPr>
            <a:picLocks noChangeAspect="1"/>
          </p:cNvPicPr>
          <p:nvPr/>
        </p:nvPicPr>
        <p:blipFill rotWithShape="1">
          <a:blip r:embed="rId6"/>
          <a:srcRect t="16860" r="2" b="9868"/>
          <a:stretch/>
        </p:blipFill>
        <p:spPr>
          <a:xfrm>
            <a:off x="7897090" y="10"/>
            <a:ext cx="3812309" cy="3980612"/>
          </a:xfrm>
          <a:prstGeom prst="rect">
            <a:avLst/>
          </a:prstGeom>
          <a:ln>
            <a:noFill/>
          </a:ln>
        </p:spPr>
      </p:pic>
      <p:sp>
        <p:nvSpPr>
          <p:cNvPr id="13" name="Rectangle 20">
            <a:extLst>
              <a:ext uri="{FF2B5EF4-FFF2-40B4-BE49-F238E27FC236}">
                <a16:creationId xmlns:a16="http://schemas.microsoft.com/office/drawing/2014/main" id="{00EF3C38-8DAE-4B7F-AA51-4084DF99D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134" y="4109680"/>
            <a:ext cx="11730000" cy="2299058"/>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482D3AED-F74F-4957-8955-D1F31EEC798D}"/>
              </a:ext>
            </a:extLst>
          </p:cNvPr>
          <p:cNvSpPr>
            <a:spLocks noGrp="1"/>
          </p:cNvSpPr>
          <p:nvPr>
            <p:ph type="title"/>
          </p:nvPr>
        </p:nvSpPr>
        <p:spPr>
          <a:xfrm>
            <a:off x="685801" y="4267829"/>
            <a:ext cx="3373149" cy="1608035"/>
          </a:xfrm>
        </p:spPr>
        <p:txBody>
          <a:bodyPr vert="horz" lIns="91440" tIns="45720" rIns="91440" bIns="45720" rtlCol="0" anchor="ctr">
            <a:normAutofit/>
          </a:bodyPr>
          <a:lstStyle/>
          <a:p>
            <a:pPr algn="l"/>
            <a:r>
              <a:rPr lang="en-US" sz="4400">
                <a:solidFill>
                  <a:schemeClr val="bg1"/>
                </a:solidFill>
              </a:rPr>
              <a:t>filmography</a:t>
            </a:r>
          </a:p>
        </p:txBody>
      </p:sp>
      <p:sp>
        <p:nvSpPr>
          <p:cNvPr id="4" name="Symbol zastępczy tekstu 3">
            <a:extLst>
              <a:ext uri="{FF2B5EF4-FFF2-40B4-BE49-F238E27FC236}">
                <a16:creationId xmlns:a16="http://schemas.microsoft.com/office/drawing/2014/main" id="{152D25AE-19D8-4C89-9E17-5DF7C471EA1E}"/>
              </a:ext>
            </a:extLst>
          </p:cNvPr>
          <p:cNvSpPr>
            <a:spLocks noGrp="1"/>
          </p:cNvSpPr>
          <p:nvPr>
            <p:ph type="body" sz="half" idx="2"/>
          </p:nvPr>
        </p:nvSpPr>
        <p:spPr>
          <a:xfrm>
            <a:off x="4634682" y="4267829"/>
            <a:ext cx="6635805" cy="1608035"/>
          </a:xfrm>
        </p:spPr>
        <p:txBody>
          <a:bodyPr vert="horz" lIns="91440" tIns="45720" rIns="91440" bIns="45720" rtlCol="0" anchor="ctr">
            <a:normAutofit/>
          </a:bodyPr>
          <a:lstStyle/>
          <a:p>
            <a:pPr indent="-228600" algn="l">
              <a:buFont typeface="Arial" panose="020B0604020202020204" pitchFamily="34" charset="0"/>
              <a:buChar char="•"/>
            </a:pPr>
            <a:r>
              <a:rPr lang="en-US">
                <a:solidFill>
                  <a:schemeClr val="bg1"/>
                </a:solidFill>
              </a:rPr>
              <a:t>2008: Niania - as a maid (section 106)
2011: mniam! - as Magda's turtle (dubbing)
2014: na wspólnej - as herself</a:t>
            </a:r>
          </a:p>
        </p:txBody>
      </p:sp>
    </p:spTree>
    <p:extLst>
      <p:ext uri="{BB962C8B-B14F-4D97-AF65-F5344CB8AC3E}">
        <p14:creationId xmlns:p14="http://schemas.microsoft.com/office/powerpoint/2010/main" val="39575403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5" name="Picture 13">
            <a:extLst>
              <a:ext uri="{FF2B5EF4-FFF2-40B4-BE49-F238E27FC236}">
                <a16:creationId xmlns:a16="http://schemas.microsoft.com/office/drawing/2014/main" id="{5EFE13BC-0BAC-4088-81DF-56077F09DF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 name="Group 15">
            <a:extLst>
              <a:ext uri="{FF2B5EF4-FFF2-40B4-BE49-F238E27FC236}">
                <a16:creationId xmlns:a16="http://schemas.microsoft.com/office/drawing/2014/main" id="{47F4B92F-0199-444B-8CB2-9DAAD9AB22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7" name="Rectangle 16">
              <a:extLst>
                <a:ext uri="{FF2B5EF4-FFF2-40B4-BE49-F238E27FC236}">
                  <a16:creationId xmlns:a16="http://schemas.microsoft.com/office/drawing/2014/main" id="{1E630F7A-794F-4965-9DD9-ED140BAC2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8" name="Freeform 11">
              <a:extLst>
                <a:ext uri="{FF2B5EF4-FFF2-40B4-BE49-F238E27FC236}">
                  <a16:creationId xmlns:a16="http://schemas.microsoft.com/office/drawing/2014/main" id="{92D384EA-6323-45E8-BF61-42B1FF080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Rectangle 18">
              <a:extLst>
                <a:ext uri="{FF2B5EF4-FFF2-40B4-BE49-F238E27FC236}">
                  <a16:creationId xmlns:a16="http://schemas.microsoft.com/office/drawing/2014/main" id="{F28D6296-5898-446B-B99A-4246F591D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2" name="Rectangle 20">
            <a:extLst>
              <a:ext uri="{FF2B5EF4-FFF2-40B4-BE49-F238E27FC236}">
                <a16:creationId xmlns:a16="http://schemas.microsoft.com/office/drawing/2014/main" id="{CD685C8A-399B-4264-A5B1-864776203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34" y="1"/>
            <a:ext cx="11721533" cy="398062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osoba, tort&#10;&#10;Opis wygenerowany przy bardzo wysokim poziomie pewności">
            <a:extLst>
              <a:ext uri="{FF2B5EF4-FFF2-40B4-BE49-F238E27FC236}">
                <a16:creationId xmlns:a16="http://schemas.microsoft.com/office/drawing/2014/main" id="{0B140BD6-3C6F-4104-A460-0F2C063B8F94}"/>
              </a:ext>
            </a:extLst>
          </p:cNvPr>
          <p:cNvPicPr>
            <a:picLocks noGrp="1" noChangeAspect="1"/>
          </p:cNvPicPr>
          <p:nvPr>
            <p:ph sz="quarter" idx="13"/>
          </p:nvPr>
        </p:nvPicPr>
        <p:blipFill>
          <a:blip r:embed="rId4"/>
          <a:stretch>
            <a:fillRect/>
          </a:stretch>
        </p:blipFill>
        <p:spPr>
          <a:xfrm>
            <a:off x="315447" y="-1"/>
            <a:ext cx="3194207" cy="3980623"/>
          </a:xfrm>
          <a:prstGeom prst="rect">
            <a:avLst/>
          </a:prstGeom>
          <a:ln>
            <a:noFill/>
          </a:ln>
        </p:spPr>
      </p:pic>
      <p:pic>
        <p:nvPicPr>
          <p:cNvPr id="7" name="Obraz 7" descr="Obraz zawierający wewnątrz, osoba, stół, odzież&#10;&#10;Opis wygenerowany przy bardzo wysokim poziomie pewności">
            <a:extLst>
              <a:ext uri="{FF2B5EF4-FFF2-40B4-BE49-F238E27FC236}">
                <a16:creationId xmlns:a16="http://schemas.microsoft.com/office/drawing/2014/main" id="{5B298918-1B83-42CC-A8D2-9357F1ABBEA1}"/>
              </a:ext>
            </a:extLst>
          </p:cNvPr>
          <p:cNvPicPr>
            <a:picLocks noChangeAspect="1"/>
          </p:cNvPicPr>
          <p:nvPr/>
        </p:nvPicPr>
        <p:blipFill>
          <a:blip r:embed="rId5"/>
          <a:stretch>
            <a:fillRect/>
          </a:stretch>
        </p:blipFill>
        <p:spPr>
          <a:xfrm>
            <a:off x="4261576" y="0"/>
            <a:ext cx="3199039" cy="3980623"/>
          </a:xfrm>
          <a:prstGeom prst="rect">
            <a:avLst/>
          </a:prstGeom>
          <a:ln>
            <a:noFill/>
          </a:ln>
        </p:spPr>
      </p:pic>
      <p:pic>
        <p:nvPicPr>
          <p:cNvPr id="9" name="Obraz 9" descr="Obraz zawierający osoba, zewnętrzne, trzymający, kobieta&#10;&#10;Opis wygenerowany przy bardzo wysokim poziomie pewności">
            <a:extLst>
              <a:ext uri="{FF2B5EF4-FFF2-40B4-BE49-F238E27FC236}">
                <a16:creationId xmlns:a16="http://schemas.microsoft.com/office/drawing/2014/main" id="{BF65929E-2555-4B54-9FE3-D10777103882}"/>
              </a:ext>
            </a:extLst>
          </p:cNvPr>
          <p:cNvPicPr>
            <a:picLocks noChangeAspect="1"/>
          </p:cNvPicPr>
          <p:nvPr/>
        </p:nvPicPr>
        <p:blipFill>
          <a:blip r:embed="rId6"/>
          <a:stretch>
            <a:fillRect/>
          </a:stretch>
        </p:blipFill>
        <p:spPr>
          <a:xfrm>
            <a:off x="8325291" y="0"/>
            <a:ext cx="2955907" cy="3980622"/>
          </a:xfrm>
          <a:prstGeom prst="rect">
            <a:avLst/>
          </a:prstGeom>
          <a:ln>
            <a:noFill/>
          </a:ln>
        </p:spPr>
      </p:pic>
      <p:sp>
        <p:nvSpPr>
          <p:cNvPr id="24" name="Rectangle 22">
            <a:extLst>
              <a:ext uri="{FF2B5EF4-FFF2-40B4-BE49-F238E27FC236}">
                <a16:creationId xmlns:a16="http://schemas.microsoft.com/office/drawing/2014/main" id="{071C7BCB-D869-49FF-A0D9-535F3166B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134" y="4109680"/>
            <a:ext cx="11730000" cy="2299058"/>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B8B56529-9FFB-470B-B13E-FE8DB94F442C}"/>
              </a:ext>
            </a:extLst>
          </p:cNvPr>
          <p:cNvSpPr>
            <a:spLocks noGrp="1"/>
          </p:cNvSpPr>
          <p:nvPr>
            <p:ph type="title"/>
          </p:nvPr>
        </p:nvSpPr>
        <p:spPr>
          <a:xfrm>
            <a:off x="685801" y="4267829"/>
            <a:ext cx="3373149" cy="1608035"/>
          </a:xfrm>
        </p:spPr>
        <p:txBody>
          <a:bodyPr vert="horz" lIns="91440" tIns="45720" rIns="91440" bIns="45720" rtlCol="0" anchor="ctr">
            <a:normAutofit/>
          </a:bodyPr>
          <a:lstStyle/>
          <a:p>
            <a:pPr algn="l"/>
            <a:r>
              <a:rPr lang="en-US" sz="4800">
                <a:solidFill>
                  <a:schemeClr val="bg1"/>
                </a:solidFill>
              </a:rPr>
              <a:t>Books</a:t>
            </a:r>
          </a:p>
        </p:txBody>
      </p:sp>
      <p:sp>
        <p:nvSpPr>
          <p:cNvPr id="4" name="Symbol zastępczy tekstu 3">
            <a:extLst>
              <a:ext uri="{FF2B5EF4-FFF2-40B4-BE49-F238E27FC236}">
                <a16:creationId xmlns:a16="http://schemas.microsoft.com/office/drawing/2014/main" id="{BFE0E0D4-2E1E-4320-80DA-849F8BF59B7F}"/>
              </a:ext>
            </a:extLst>
          </p:cNvPr>
          <p:cNvSpPr>
            <a:spLocks noGrp="1"/>
          </p:cNvSpPr>
          <p:nvPr>
            <p:ph type="body" sz="half" idx="2"/>
          </p:nvPr>
        </p:nvSpPr>
        <p:spPr>
          <a:xfrm>
            <a:off x="4634682" y="4267829"/>
            <a:ext cx="6635805" cy="1608035"/>
          </a:xfrm>
        </p:spPr>
        <p:txBody>
          <a:bodyPr vert="horz" lIns="91440" tIns="45720" rIns="91440" bIns="45720" rtlCol="0" anchor="ctr">
            <a:noAutofit/>
          </a:bodyPr>
          <a:lstStyle/>
          <a:p>
            <a:pPr indent="-228600" algn="l">
              <a:lnSpc>
                <a:spcPct val="110000"/>
              </a:lnSpc>
              <a:buFont typeface="Arial" panose="020B0604020202020204" pitchFamily="34" charset="0"/>
              <a:buChar char="•"/>
            </a:pPr>
            <a:endParaRPr lang="en-US" sz="1300">
              <a:solidFill>
                <a:schemeClr val="bg1"/>
              </a:solidFill>
            </a:endParaRPr>
          </a:p>
          <a:p>
            <a:pPr indent="-228600" algn="l">
              <a:lnSpc>
                <a:spcPct val="110000"/>
              </a:lnSpc>
              <a:buFont typeface="Arial" panose="020B0604020202020204" pitchFamily="34" charset="0"/>
              <a:buChar char="•"/>
            </a:pPr>
            <a:endParaRPr lang="en-US" sz="1300">
              <a:solidFill>
                <a:schemeClr val="bg1"/>
              </a:solidFill>
            </a:endParaRPr>
          </a:p>
          <a:p>
            <a:pPr indent="-228600" algn="l">
              <a:lnSpc>
                <a:spcPct val="110000"/>
              </a:lnSpc>
              <a:buFont typeface="Arial" panose="020B0604020202020204" pitchFamily="34" charset="0"/>
              <a:buChar char="•"/>
            </a:pPr>
            <a:r>
              <a:rPr lang="en-US" sz="2000">
                <a:solidFill>
                  <a:schemeClr val="bg1"/>
                </a:solidFill>
              </a:rPr>
              <a:t>In June 2005, she published the "My Passion Cuisine" book, and in October 2007 I love cooking - Magda Gessler's recipe for life. From June 12, 2010, he writes culinary columns in the weekly magazine "Wprost", and from March 5, 2012 in the weekly Newsweek.</a:t>
            </a:r>
          </a:p>
          <a:p>
            <a:pPr indent="-228600" algn="l">
              <a:lnSpc>
                <a:spcPct val="110000"/>
              </a:lnSpc>
              <a:buFont typeface="Arial" panose="020B0604020202020204" pitchFamily="34" charset="0"/>
              <a:buChar char="•"/>
            </a:pPr>
            <a:endParaRPr lang="en-US" sz="1300">
              <a:solidFill>
                <a:schemeClr val="bg1"/>
              </a:solidFill>
            </a:endParaRPr>
          </a:p>
          <a:p>
            <a:pPr indent="-228600" algn="l">
              <a:lnSpc>
                <a:spcPct val="110000"/>
              </a:lnSpc>
              <a:buFont typeface="Arial" panose="020B0604020202020204" pitchFamily="34" charset="0"/>
              <a:buChar char="•"/>
            </a:pPr>
            <a:endParaRPr lang="en-US" sz="1300">
              <a:solidFill>
                <a:schemeClr val="bg1"/>
              </a:solidFill>
            </a:endParaRPr>
          </a:p>
        </p:txBody>
      </p:sp>
    </p:spTree>
    <p:extLst>
      <p:ext uri="{BB962C8B-B14F-4D97-AF65-F5344CB8AC3E}">
        <p14:creationId xmlns:p14="http://schemas.microsoft.com/office/powerpoint/2010/main" val="2538845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22C27E-5C72-443E-A364-0B2E8C3345D1}"/>
              </a:ext>
            </a:extLst>
          </p:cNvPr>
          <p:cNvSpPr>
            <a:spLocks noGrp="1"/>
          </p:cNvSpPr>
          <p:nvPr>
            <p:ph type="title"/>
          </p:nvPr>
        </p:nvSpPr>
        <p:spPr/>
        <p:txBody>
          <a:bodyPr/>
          <a:lstStyle/>
          <a:p>
            <a:pPr algn="ctr"/>
            <a:r>
              <a:rPr lang="en">
                <a:latin typeface="Consolas"/>
              </a:rPr>
              <a:t>curiosities</a:t>
            </a:r>
            <a:endParaRPr lang="pl-PL"/>
          </a:p>
        </p:txBody>
      </p:sp>
      <p:sp>
        <p:nvSpPr>
          <p:cNvPr id="3" name="Symbol zastępczy zawartości 2">
            <a:extLst>
              <a:ext uri="{FF2B5EF4-FFF2-40B4-BE49-F238E27FC236}">
                <a16:creationId xmlns:a16="http://schemas.microsoft.com/office/drawing/2014/main" id="{FA86BC47-D372-478A-BB1F-B360C4195A95}"/>
              </a:ext>
            </a:extLst>
          </p:cNvPr>
          <p:cNvSpPr>
            <a:spLocks noGrp="1"/>
          </p:cNvSpPr>
          <p:nvPr>
            <p:ph sz="quarter" idx="13"/>
          </p:nvPr>
        </p:nvSpPr>
        <p:spPr/>
        <p:txBody>
          <a:bodyPr>
            <a:normAutofit fontScale="92500" lnSpcReduction="10000"/>
          </a:bodyPr>
          <a:lstStyle/>
          <a:p>
            <a:endParaRPr lang="pl-PL"/>
          </a:p>
          <a:p>
            <a:endParaRPr lang="pl-PL"/>
          </a:p>
          <a:p>
            <a:r>
              <a:rPr lang="pl-PL"/>
              <a:t>Magda speak Fluent in Spanish, German and Italian, she also speaks in English and Portuguese. </a:t>
            </a:r>
          </a:p>
          <a:p>
            <a:r>
              <a:rPr lang="pl-PL"/>
              <a:t>In 2018 she confessed that she suffers from paralysis of the trigeminal nerve</a:t>
            </a:r>
          </a:p>
          <a:p>
            <a:r>
              <a:rPr lang="pl-PL"/>
              <a:t>She spent her childhood in Sofia and Cuba, which was related to her father's professional activity. She graduated from the XXII LO in Warsaw. </a:t>
            </a:r>
            <a:endParaRPr lang="pl-PL" dirty="0"/>
          </a:p>
          <a:p>
            <a:r>
              <a:rPr lang="pl-PL"/>
              <a:t>In the 1960s, she and her family lived in Havana, and after a few years in Madrid, where she graduated from painting at the Royal Academy of Fine Arts of St. Ferdinand</a:t>
            </a:r>
          </a:p>
          <a:p>
            <a:endParaRPr lang="pl-PL"/>
          </a:p>
          <a:p>
            <a:endParaRPr lang="pl-PL" dirty="0"/>
          </a:p>
          <a:p>
            <a:endParaRPr lang="pl-PL"/>
          </a:p>
          <a:p>
            <a:endParaRPr lang="pl-PL" dirty="0"/>
          </a:p>
        </p:txBody>
      </p:sp>
    </p:spTree>
    <p:extLst>
      <p:ext uri="{BB962C8B-B14F-4D97-AF65-F5344CB8AC3E}">
        <p14:creationId xmlns:p14="http://schemas.microsoft.com/office/powerpoint/2010/main" val="17711454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0</TotalTime>
  <Words>0</Words>
  <Application>Microsoft Office PowerPoint</Application>
  <PresentationFormat>Panoramiczny</PresentationFormat>
  <Paragraphs>0</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Main Event</vt:lpstr>
      <vt:lpstr>Magda gessler</vt:lpstr>
      <vt:lpstr>Magdalena daria gessler  </vt:lpstr>
      <vt:lpstr>Kuchenne rewolucje -  - kitchen revolution</vt:lpstr>
      <vt:lpstr>Masterchef poland</vt:lpstr>
      <vt:lpstr>Private life</vt:lpstr>
      <vt:lpstr>prizes and awards   </vt:lpstr>
      <vt:lpstr>filmography</vt:lpstr>
      <vt:lpstr>Books</vt:lpstr>
      <vt:lpstr>curiosities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304</cp:revision>
  <dcterms:created xsi:type="dcterms:W3CDTF">2014-09-12T02:11:01Z</dcterms:created>
  <dcterms:modified xsi:type="dcterms:W3CDTF">2019-02-25T16:41:29Z</dcterms:modified>
</cp:coreProperties>
</file>