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3" d="100"/>
          <a:sy n="33" d="100"/>
        </p:scale>
        <p:origin x="-230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062A-50FB-4C7B-9451-DCB22B1E0BDE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A6722-E246-4D73-8B5F-AB69AB4CAEF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B366E-116E-4B75-91C4-C2A3C7457623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B2A3A-2FD6-4572-87AE-EA322B118DB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Wodne eksperymenty klasy 1a.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2A3A-2FD6-4572-87AE-EA322B118DBD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Uczniowie badają</a:t>
            </a:r>
            <a:r>
              <a:rPr lang="pl-PL" baseline="0" dirty="0" smtClean="0"/>
              <a:t> właściwości wody.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2A3A-2FD6-4572-87AE-EA322B118DBD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Wyklejanka z plasteliny</a:t>
            </a:r>
            <a:r>
              <a:rPr lang="pl-PL" baseline="0" dirty="0" smtClean="0"/>
              <a:t> – podwodny świat.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2A3A-2FD6-4572-87AE-EA322B118DBD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Podwodny świat – wyklejanka z plasteliny.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2A3A-2FD6-4572-87AE-EA322B118DBD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BCF4A-1EFA-4BB5-9E5C-B3233EDBDFA8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5BE1-A793-4482-AB17-822F1804C66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4572000" cy="3645024"/>
          </a:xfrm>
          <a:prstGeom prst="rect">
            <a:avLst/>
          </a:prstGeom>
        </p:spPr>
      </p:pic>
      <p:pic>
        <p:nvPicPr>
          <p:cNvPr id="5" name="Obraz 4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356992"/>
            <a:ext cx="5004048" cy="3501008"/>
          </a:xfrm>
          <a:prstGeom prst="rect">
            <a:avLst/>
          </a:prstGeom>
        </p:spPr>
      </p:pic>
      <p:pic>
        <p:nvPicPr>
          <p:cNvPr id="6" name="Obraz 5" descr="20201117_1148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75456" y="-175454"/>
            <a:ext cx="3861048" cy="4211962"/>
          </a:xfrm>
          <a:prstGeom prst="rect">
            <a:avLst/>
          </a:prstGeom>
        </p:spPr>
      </p:pic>
      <p:pic>
        <p:nvPicPr>
          <p:cNvPr id="7" name="Obraz 6" descr="20201117_1149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963480" y="-751520"/>
            <a:ext cx="3429000" cy="493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oświadczenia (17 lis 2020 13_12_31)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19472" y="-319472"/>
            <a:ext cx="3356992" cy="3995936"/>
          </a:xfrm>
        </p:spPr>
      </p:pic>
      <p:pic>
        <p:nvPicPr>
          <p:cNvPr id="5" name="Obraz 4" descr="Doświadczenia (17 lis 2020 13_32_58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5148064" cy="3356992"/>
          </a:xfrm>
          <a:prstGeom prst="rect">
            <a:avLst/>
          </a:prstGeom>
        </p:spPr>
      </p:pic>
      <p:pic>
        <p:nvPicPr>
          <p:cNvPr id="6" name="Obraz 5" descr="IMG_20201117_154948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500" y="3284984"/>
            <a:ext cx="5143500" cy="3573016"/>
          </a:xfrm>
          <a:prstGeom prst="rect">
            <a:avLst/>
          </a:prstGeom>
        </p:spPr>
      </p:pic>
      <p:pic>
        <p:nvPicPr>
          <p:cNvPr id="8" name="Obraz 7" descr="IMG_20201117_1859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56992"/>
            <a:ext cx="3995936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20201116_1659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788024" cy="3212975"/>
          </a:xfrm>
        </p:spPr>
      </p:pic>
      <p:pic>
        <p:nvPicPr>
          <p:cNvPr id="5" name="Obraz 4" descr="IMG_20201116_133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716016" y="-6"/>
            <a:ext cx="4427984" cy="3212981"/>
          </a:xfrm>
          <a:prstGeom prst="rect">
            <a:avLst/>
          </a:prstGeom>
        </p:spPr>
      </p:pic>
      <p:pic>
        <p:nvPicPr>
          <p:cNvPr id="7" name="Obraz 6" descr="Wprowadzenie litery R,r (16 lis 2020 14_33_19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068960"/>
            <a:ext cx="4716016" cy="3789040"/>
          </a:xfrm>
          <a:prstGeom prst="rect">
            <a:avLst/>
          </a:prstGeom>
        </p:spPr>
      </p:pic>
      <p:pic>
        <p:nvPicPr>
          <p:cNvPr id="8" name="Obraz 7" descr="IMG_20201116_1838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63488" y="2677480"/>
            <a:ext cx="3717032" cy="4644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01116_162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5496" y="-535496"/>
            <a:ext cx="3284984" cy="4355976"/>
          </a:xfrm>
          <a:prstGeom prst="rect">
            <a:avLst/>
          </a:prstGeom>
        </p:spPr>
      </p:pic>
      <p:pic>
        <p:nvPicPr>
          <p:cNvPr id="5" name="Obraz 4" descr="Wprowadzenie litery R,r (16 lis 2020 12_23_18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071492" y="-787524"/>
            <a:ext cx="3284984" cy="4860032"/>
          </a:xfrm>
          <a:prstGeom prst="rect">
            <a:avLst/>
          </a:prstGeom>
        </p:spPr>
      </p:pic>
      <p:pic>
        <p:nvPicPr>
          <p:cNvPr id="8" name="Obraz 7" descr="125788274_741165159945616_16228608879689789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55476" y="2785492"/>
            <a:ext cx="3717032" cy="4427984"/>
          </a:xfrm>
          <a:prstGeom prst="rect">
            <a:avLst/>
          </a:prstGeom>
        </p:spPr>
      </p:pic>
      <p:pic>
        <p:nvPicPr>
          <p:cNvPr id="9" name="Obraz 8" descr="IMG_20201116_1655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888049" y="2602049"/>
            <a:ext cx="3723878" cy="478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</Words>
  <Application>Microsoft Office PowerPoint</Application>
  <PresentationFormat>Pokaz na ekranie (4:3)</PresentationFormat>
  <Paragraphs>8</Paragraphs>
  <Slides>4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Slajd 1</vt:lpstr>
      <vt:lpstr>Slajd 2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Użytkownik systemu Windows</dc:creator>
  <cp:lastModifiedBy>Użytkownik systemu Windows</cp:lastModifiedBy>
  <cp:revision>4</cp:revision>
  <dcterms:created xsi:type="dcterms:W3CDTF">2020-11-17T18:39:50Z</dcterms:created>
  <dcterms:modified xsi:type="dcterms:W3CDTF">2020-11-17T19:17:40Z</dcterms:modified>
</cp:coreProperties>
</file>